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224186"/>
    <a:srgbClr val="8D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Lee" userId="b7fabf81-180b-4b8e-a062-626db925b1b9" providerId="ADAL" clId="{DF852E5A-8EE9-4F79-8D62-65140207B9F5}"/>
    <pc:docChg chg="modSld modMainMaster">
      <pc:chgData name="Shannon Lee" userId="b7fabf81-180b-4b8e-a062-626db925b1b9" providerId="ADAL" clId="{DF852E5A-8EE9-4F79-8D62-65140207B9F5}" dt="2023-10-10T18:29:52.734" v="8" actId="1076"/>
      <pc:docMkLst>
        <pc:docMk/>
      </pc:docMkLst>
      <pc:sldChg chg="modSp mod">
        <pc:chgData name="Shannon Lee" userId="b7fabf81-180b-4b8e-a062-626db925b1b9" providerId="ADAL" clId="{DF852E5A-8EE9-4F79-8D62-65140207B9F5}" dt="2023-10-10T18:29:27.695" v="7" actId="20577"/>
        <pc:sldMkLst>
          <pc:docMk/>
          <pc:sldMk cId="0" sldId="257"/>
        </pc:sldMkLst>
        <pc:spChg chg="mod">
          <ac:chgData name="Shannon Lee" userId="b7fabf81-180b-4b8e-a062-626db925b1b9" providerId="ADAL" clId="{DF852E5A-8EE9-4F79-8D62-65140207B9F5}" dt="2023-10-10T18:29:18.012" v="1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Shannon Lee" userId="b7fabf81-180b-4b8e-a062-626db925b1b9" providerId="ADAL" clId="{DF852E5A-8EE9-4F79-8D62-65140207B9F5}" dt="2023-10-10T18:29:27.695" v="7" actId="20577"/>
          <ac:spMkLst>
            <pc:docMk/>
            <pc:sldMk cId="0" sldId="257"/>
            <ac:spMk id="3" creationId="{00000000-0000-0000-0000-000000000000}"/>
          </ac:spMkLst>
        </pc:spChg>
      </pc:sldChg>
      <pc:sldMasterChg chg="modSp mod">
        <pc:chgData name="Shannon Lee" userId="b7fabf81-180b-4b8e-a062-626db925b1b9" providerId="ADAL" clId="{DF852E5A-8EE9-4F79-8D62-65140207B9F5}" dt="2023-10-10T18:29:52.734" v="8" actId="1076"/>
        <pc:sldMasterMkLst>
          <pc:docMk/>
          <pc:sldMasterMk cId="0" sldId="2147483660"/>
        </pc:sldMasterMkLst>
        <pc:picChg chg="mod">
          <ac:chgData name="Shannon Lee" userId="b7fabf81-180b-4b8e-a062-626db925b1b9" providerId="ADAL" clId="{DF852E5A-8EE9-4F79-8D62-65140207B9F5}" dt="2023-10-10T18:29:52.734" v="8" actId="1076"/>
          <ac:picMkLst>
            <pc:docMk/>
            <pc:sldMasterMk cId="0" sldId="2147483660"/>
            <ac:picMk id="7" creationId="{82C0D6A9-DA89-113D-34F9-B71A369A65EE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21C39-03F6-475F-BC6A-0869E814F3A2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3F354-DBED-4A8E-AE34-C8EEDC3FC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52400"/>
            <a:ext cx="12192000" cy="6705600"/>
          </a:xfrm>
          <a:prstGeom prst="rect">
            <a:avLst/>
          </a:prstGeom>
          <a:solidFill>
            <a:srgbClr val="22418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10363200" cy="1600200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89120"/>
            <a:ext cx="8534400" cy="192024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Teradyne Technical Interchange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537960"/>
            <a:ext cx="12192000" cy="320040"/>
          </a:xfrm>
          <a:prstGeom prst="rect">
            <a:avLst/>
          </a:prstGeom>
          <a:solidFill>
            <a:srgbClr val="8DC63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ooter Placeholder 2"/>
          <p:cNvSpPr txBox="1">
            <a:spLocks/>
          </p:cNvSpPr>
          <p:nvPr userDrawn="1"/>
        </p:nvSpPr>
        <p:spPr>
          <a:xfrm>
            <a:off x="2133600" y="6553200"/>
            <a:ext cx="7924800" cy="304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z="1000" dirty="0"/>
              <a:t>Teradyne Technical</a:t>
            </a:r>
            <a:r>
              <a:rPr lang="en-US" sz="1000" baseline="0" dirty="0"/>
              <a:t> Interchange Meeting</a:t>
            </a:r>
            <a:r>
              <a:rPr lang="en-US" sz="1000" dirty="0"/>
              <a:t> </a:t>
            </a:r>
          </a:p>
        </p:txBody>
      </p:sp>
      <p:pic>
        <p:nvPicPr>
          <p:cNvPr id="7" name="Picture 6" descr="A blue circle with white text&#10;&#10;Description automatically generated">
            <a:extLst>
              <a:ext uri="{FF2B5EF4-FFF2-40B4-BE49-F238E27FC236}">
                <a16:creationId xmlns:a16="http://schemas.microsoft.com/office/drawing/2014/main" id="{5FAB3EAD-F6B0-22D5-2767-822E9E95EA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41" y="167522"/>
            <a:ext cx="2209918" cy="22099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rgbClr val="224186"/>
              </a:buClr>
              <a:defRPr sz="2800"/>
            </a:lvl1pPr>
            <a:lvl2pPr>
              <a:spcBef>
                <a:spcPts val="600"/>
              </a:spcBef>
              <a:buClr>
                <a:srgbClr val="224186"/>
              </a:buClr>
              <a:defRPr sz="2400"/>
            </a:lvl2pPr>
            <a:lvl3pPr>
              <a:spcBef>
                <a:spcPts val="600"/>
              </a:spcBef>
              <a:buClr>
                <a:srgbClr val="224186"/>
              </a:buClr>
              <a:defRPr sz="2000"/>
            </a:lvl3pPr>
            <a:lvl4pPr>
              <a:spcBef>
                <a:spcPts val="600"/>
              </a:spcBef>
              <a:buClr>
                <a:srgbClr val="224186"/>
              </a:buClr>
              <a:defRPr sz="1800"/>
            </a:lvl4pPr>
            <a:lvl5pPr>
              <a:spcBef>
                <a:spcPts val="600"/>
              </a:spcBef>
              <a:buClr>
                <a:srgbClr val="224186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6248"/>
            <a:ext cx="7315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Teradyne Technical Interchange Meeting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28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6248"/>
            <a:ext cx="7315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Teradyne Technical Interchange Meeting</a:t>
            </a:r>
          </a:p>
        </p:txBody>
      </p:sp>
      <p:pic>
        <p:nvPicPr>
          <p:cNvPr id="5" name="Picture 4" descr="A blue circle with white text&#10;&#10;Description automatically generated">
            <a:extLst>
              <a:ext uri="{FF2B5EF4-FFF2-40B4-BE49-F238E27FC236}">
                <a16:creationId xmlns:a16="http://schemas.microsoft.com/office/drawing/2014/main" id="{62054CCA-1F5F-E8F6-5B66-CA68F4964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095" y="201933"/>
            <a:ext cx="2427810" cy="24278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05839"/>
            <a:ext cx="5608320" cy="5394960"/>
          </a:xfrm>
        </p:spPr>
        <p:txBody>
          <a:bodyPr>
            <a:normAutofit/>
          </a:bodyPr>
          <a:lstStyle>
            <a:lvl1pPr>
              <a:buClr>
                <a:srgbClr val="224186"/>
              </a:buClr>
              <a:defRPr sz="2800"/>
            </a:lvl1pPr>
            <a:lvl2pPr>
              <a:buClr>
                <a:srgbClr val="224186"/>
              </a:buClr>
              <a:defRPr sz="2400"/>
            </a:lvl2pPr>
            <a:lvl3pPr>
              <a:buClr>
                <a:srgbClr val="224186"/>
              </a:buClr>
              <a:defRPr sz="2000"/>
            </a:lvl3pPr>
            <a:lvl4pPr>
              <a:buClr>
                <a:srgbClr val="224186"/>
              </a:buClr>
              <a:defRPr sz="1800"/>
            </a:lvl4pPr>
            <a:lvl5pPr>
              <a:buClr>
                <a:srgbClr val="22418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05839"/>
            <a:ext cx="5608320" cy="5394960"/>
          </a:xfrm>
        </p:spPr>
        <p:txBody>
          <a:bodyPr>
            <a:normAutofit/>
          </a:bodyPr>
          <a:lstStyle>
            <a:lvl1pPr>
              <a:buClr>
                <a:srgbClr val="224186"/>
              </a:buClr>
              <a:defRPr sz="2800"/>
            </a:lvl1pPr>
            <a:lvl2pPr>
              <a:buClr>
                <a:srgbClr val="224186"/>
              </a:buClr>
              <a:defRPr sz="2400"/>
            </a:lvl2pPr>
            <a:lvl3pPr>
              <a:buClr>
                <a:srgbClr val="224186"/>
              </a:buClr>
              <a:defRPr sz="2000"/>
            </a:lvl3pPr>
            <a:lvl4pPr>
              <a:buClr>
                <a:srgbClr val="224186"/>
              </a:buClr>
              <a:defRPr sz="1800"/>
            </a:lvl4pPr>
            <a:lvl5pPr>
              <a:buClr>
                <a:srgbClr val="224186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6248"/>
            <a:ext cx="7315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Teradyne Technical Interchange Meeting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05840"/>
            <a:ext cx="560832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7360"/>
            <a:ext cx="5608320" cy="4663440"/>
          </a:xfrm>
        </p:spPr>
        <p:txBody>
          <a:bodyPr>
            <a:normAutofit/>
          </a:bodyPr>
          <a:lstStyle>
            <a:lvl1pPr>
              <a:buClr>
                <a:srgbClr val="224186"/>
              </a:buClr>
              <a:defRPr sz="2800"/>
            </a:lvl1pPr>
            <a:lvl2pPr>
              <a:buClr>
                <a:srgbClr val="224186"/>
              </a:buClr>
              <a:defRPr sz="2400"/>
            </a:lvl2pPr>
            <a:lvl3pPr>
              <a:buClr>
                <a:srgbClr val="224186"/>
              </a:buClr>
              <a:defRPr sz="2000"/>
            </a:lvl3pPr>
            <a:lvl4pPr>
              <a:buClr>
                <a:srgbClr val="224186"/>
              </a:buClr>
              <a:defRPr sz="1800"/>
            </a:lvl4pPr>
            <a:lvl5pPr>
              <a:buClr>
                <a:srgbClr val="224186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5" y="1005840"/>
            <a:ext cx="560832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5" y="1737360"/>
            <a:ext cx="5608320" cy="4663440"/>
          </a:xfrm>
        </p:spPr>
        <p:txBody>
          <a:bodyPr>
            <a:normAutofit/>
          </a:bodyPr>
          <a:lstStyle>
            <a:lvl1pPr>
              <a:buClr>
                <a:srgbClr val="224186"/>
              </a:buClr>
              <a:defRPr sz="2800"/>
            </a:lvl1pPr>
            <a:lvl2pPr>
              <a:buClr>
                <a:srgbClr val="224186"/>
              </a:buClr>
              <a:defRPr sz="2400"/>
            </a:lvl2pPr>
            <a:lvl3pPr>
              <a:buClr>
                <a:srgbClr val="224186"/>
              </a:buClr>
              <a:defRPr sz="2000"/>
            </a:lvl3pPr>
            <a:lvl4pPr>
              <a:buClr>
                <a:srgbClr val="224186"/>
              </a:buClr>
              <a:defRPr sz="1800"/>
            </a:lvl4pPr>
            <a:lvl5pPr>
              <a:buClr>
                <a:srgbClr val="224186"/>
              </a:buCl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38400" y="6556248"/>
            <a:ext cx="7315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Teradyne Technical Interchange Meeting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6248"/>
            <a:ext cx="7315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Teradyne Technical Interchange Meeting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6248"/>
            <a:ext cx="7315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Teradyne Technical Interchange Meeting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548438"/>
            <a:ext cx="12192000" cy="309563"/>
          </a:xfrm>
          <a:prstGeom prst="rect">
            <a:avLst/>
          </a:prstGeom>
          <a:solidFill>
            <a:srgbClr val="8DC63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0000" y="155448"/>
            <a:ext cx="9347200" cy="6126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05840"/>
            <a:ext cx="11582400" cy="5394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56248"/>
            <a:ext cx="7315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dirty="0"/>
              <a:t>Teradyne Technical Interchange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37631"/>
            <a:ext cx="121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r>
              <a:rPr lang="en-US" dirty="0">
                <a:solidFill>
                  <a:prstClr val="white"/>
                </a:solidFill>
              </a:rPr>
              <a:t>/&lt;#&gt;</a:t>
            </a:r>
          </a:p>
        </p:txBody>
      </p:sp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1024128" y="838200"/>
            <a:ext cx="11143488" cy="0"/>
          </a:xfrm>
          <a:prstGeom prst="line">
            <a:avLst/>
          </a:prstGeom>
          <a:noFill/>
          <a:ln w="9525" cap="flat" cmpd="sng" algn="ctr">
            <a:solidFill>
              <a:schemeClr val="accent3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pic>
        <p:nvPicPr>
          <p:cNvPr id="7" name="Picture 6" descr="A blue circle with white text&#10;&#10;Description automatically generated">
            <a:extLst>
              <a:ext uri="{FF2B5EF4-FFF2-40B4-BE49-F238E27FC236}">
                <a16:creationId xmlns:a16="http://schemas.microsoft.com/office/drawing/2014/main" id="{82C0D6A9-DA89-113D-34F9-B71A369A65E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6049"/>
            <a:ext cx="990718" cy="99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i="0" kern="1200" cap="none" baseline="0">
          <a:solidFill>
            <a:srgbClr val="22418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24186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2418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24186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2418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2418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 Teradyne TECHNICAL INTERCHANGE MEETING (TIM)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Teradyne Headquarters</a:t>
            </a:r>
          </a:p>
          <a:p>
            <a:r>
              <a:rPr lang="en-US" dirty="0"/>
              <a:t>North Reading, MA</a:t>
            </a:r>
          </a:p>
          <a:p>
            <a:r>
              <a:rPr lang="en-US" dirty="0"/>
              <a:t>May 7 – 8,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DELETE SLIDE BEFORE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font sizes </a:t>
            </a:r>
            <a:r>
              <a:rPr lang="en-US" u="sng" dirty="0"/>
              <a:t>no smaller</a:t>
            </a:r>
            <a:r>
              <a:rPr lang="en-US" dirty="0"/>
              <a:t> than size 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5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6D2D-9EE4-4F46-B4A4-A0167DE2F023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2024 Teradyne TECHNICAL INTERCHANGE MEETING (TIM)</vt:lpstr>
      <vt:lpstr>DELETE SLIDE BEFORE USING</vt:lpstr>
      <vt:lpstr>PowerPoint Presentation</vt:lpstr>
    </vt:vector>
  </TitlesOfParts>
  <Company>Teradyne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Teradyne Users Group</dc:title>
  <dc:creator>Teradyne User</dc:creator>
  <cp:lastModifiedBy>Shannon Lee</cp:lastModifiedBy>
  <cp:revision>22</cp:revision>
  <dcterms:created xsi:type="dcterms:W3CDTF">2016-01-28T19:33:24Z</dcterms:created>
  <dcterms:modified xsi:type="dcterms:W3CDTF">2023-10-10T18:30:01Z</dcterms:modified>
</cp:coreProperties>
</file>