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985" r:id="rId4"/>
  </p:sldMasterIdLst>
  <p:notesMasterIdLst>
    <p:notesMasterId r:id="rId27"/>
  </p:notesMasterIdLst>
  <p:handoutMasterIdLst>
    <p:handoutMasterId r:id="rId28"/>
  </p:handoutMasterIdLst>
  <p:sldIdLst>
    <p:sldId id="2147374470" r:id="rId5"/>
    <p:sldId id="2147477777" r:id="rId6"/>
    <p:sldId id="2147483647" r:id="rId7"/>
    <p:sldId id="257" r:id="rId8"/>
    <p:sldId id="10623" r:id="rId9"/>
    <p:sldId id="269" r:id="rId10"/>
    <p:sldId id="2147483561" r:id="rId11"/>
    <p:sldId id="256" r:id="rId12"/>
    <p:sldId id="264" r:id="rId13"/>
    <p:sldId id="2147483563" r:id="rId14"/>
    <p:sldId id="2147483594" r:id="rId15"/>
    <p:sldId id="2147483604" r:id="rId16"/>
    <p:sldId id="262" r:id="rId17"/>
    <p:sldId id="2147483573" r:id="rId18"/>
    <p:sldId id="2147483575" r:id="rId19"/>
    <p:sldId id="2147483597" r:id="rId20"/>
    <p:sldId id="2147477857" r:id="rId21"/>
    <p:sldId id="2147483567" r:id="rId22"/>
    <p:sldId id="2147483605" r:id="rId23"/>
    <p:sldId id="10588" r:id="rId24"/>
    <p:sldId id="2147483603" r:id="rId25"/>
    <p:sldId id="2147477797" r:id="rId26"/>
  </p:sldIdLst>
  <p:sldSz cx="9144000" cy="5143500" type="screen16x9"/>
  <p:notesSz cx="9296400" cy="7010400"/>
  <p:defaultTextStyle>
    <a:defPPr>
      <a:defRPr lang="en-US"/>
    </a:defPPr>
    <a:lvl1pPr marL="0" algn="l" defTabSz="415753" rtl="0" eaLnBrk="1" latinLnBrk="0" hangingPunct="1">
      <a:defRPr sz="819" kern="1200">
        <a:solidFill>
          <a:schemeClr val="tx1"/>
        </a:solidFill>
        <a:latin typeface="+mn-lt"/>
        <a:ea typeface="+mn-ea"/>
        <a:cs typeface="+mn-cs"/>
      </a:defRPr>
    </a:lvl1pPr>
    <a:lvl2pPr marL="207877" algn="l" defTabSz="415753" rtl="0" eaLnBrk="1" latinLnBrk="0" hangingPunct="1">
      <a:defRPr sz="819" kern="1200">
        <a:solidFill>
          <a:schemeClr val="tx1"/>
        </a:solidFill>
        <a:latin typeface="+mn-lt"/>
        <a:ea typeface="+mn-ea"/>
        <a:cs typeface="+mn-cs"/>
      </a:defRPr>
    </a:lvl2pPr>
    <a:lvl3pPr marL="415753" algn="l" defTabSz="415753" rtl="0" eaLnBrk="1" latinLnBrk="0" hangingPunct="1">
      <a:defRPr sz="819" kern="1200">
        <a:solidFill>
          <a:schemeClr val="tx1"/>
        </a:solidFill>
        <a:latin typeface="+mn-lt"/>
        <a:ea typeface="+mn-ea"/>
        <a:cs typeface="+mn-cs"/>
      </a:defRPr>
    </a:lvl3pPr>
    <a:lvl4pPr marL="623630" algn="l" defTabSz="415753" rtl="0" eaLnBrk="1" latinLnBrk="0" hangingPunct="1">
      <a:defRPr sz="819" kern="1200">
        <a:solidFill>
          <a:schemeClr val="tx1"/>
        </a:solidFill>
        <a:latin typeface="+mn-lt"/>
        <a:ea typeface="+mn-ea"/>
        <a:cs typeface="+mn-cs"/>
      </a:defRPr>
    </a:lvl4pPr>
    <a:lvl5pPr marL="831504" algn="l" defTabSz="415753" rtl="0" eaLnBrk="1" latinLnBrk="0" hangingPunct="1">
      <a:defRPr sz="819" kern="1200">
        <a:solidFill>
          <a:schemeClr val="tx1"/>
        </a:solidFill>
        <a:latin typeface="+mn-lt"/>
        <a:ea typeface="+mn-ea"/>
        <a:cs typeface="+mn-cs"/>
      </a:defRPr>
    </a:lvl5pPr>
    <a:lvl6pPr marL="1039381" algn="l" defTabSz="415753" rtl="0" eaLnBrk="1" latinLnBrk="0" hangingPunct="1">
      <a:defRPr sz="819" kern="1200">
        <a:solidFill>
          <a:schemeClr val="tx1"/>
        </a:solidFill>
        <a:latin typeface="+mn-lt"/>
        <a:ea typeface="+mn-ea"/>
        <a:cs typeface="+mn-cs"/>
      </a:defRPr>
    </a:lvl6pPr>
    <a:lvl7pPr marL="1247257" algn="l" defTabSz="415753" rtl="0" eaLnBrk="1" latinLnBrk="0" hangingPunct="1">
      <a:defRPr sz="819" kern="1200">
        <a:solidFill>
          <a:schemeClr val="tx1"/>
        </a:solidFill>
        <a:latin typeface="+mn-lt"/>
        <a:ea typeface="+mn-ea"/>
        <a:cs typeface="+mn-cs"/>
      </a:defRPr>
    </a:lvl7pPr>
    <a:lvl8pPr marL="1455134" algn="l" defTabSz="415753" rtl="0" eaLnBrk="1" latinLnBrk="0" hangingPunct="1">
      <a:defRPr sz="819" kern="1200">
        <a:solidFill>
          <a:schemeClr val="tx1"/>
        </a:solidFill>
        <a:latin typeface="+mn-lt"/>
        <a:ea typeface="+mn-ea"/>
        <a:cs typeface="+mn-cs"/>
      </a:defRPr>
    </a:lvl8pPr>
    <a:lvl9pPr marL="1663010" algn="l" defTabSz="415753" rtl="0" eaLnBrk="1" latinLnBrk="0" hangingPunct="1">
      <a:defRPr sz="819"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564" userDrawn="1">
          <p15:clr>
            <a:srgbClr val="A4A3A4"/>
          </p15:clr>
        </p15:guide>
        <p15:guide id="5" orient="horz" pos="2964" userDrawn="1">
          <p15:clr>
            <a:srgbClr val="A4A3A4"/>
          </p15:clr>
        </p15:guide>
        <p15:guide id="7" orient="horz" pos="1140" userDrawn="1">
          <p15:clr>
            <a:srgbClr val="A4A3A4"/>
          </p15:clr>
        </p15:guide>
        <p15:guide id="8"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CA8304-FF5B-068E-502F-3AC9590F4F17}" name="Cordero Rotondo" initials="" userId="S::Cordero.Rotondo@gendigital.com::23ad1117-6502-4f4e-a1c1-42fd5a7751c0" providerId="AD"/>
  <p188:author id="{8A1A7C10-3E64-8828-FE0A-9D4B3FB0A9C0}" name="Andrea Smith" initials="AS" userId="S::andrea.smith@gendigital.com::5f389df4-072f-46bf-95f4-cafd6cd6937d" providerId="AD"/>
  <p188:author id="{CAC18C17-A543-4237-C956-6E77BD9DFBA5}" name="Gordon Daniell Jr" initials="" userId="S::Gordon.DaniellJr@gendigital.com::1152f66d-f460-435d-9232-279cc98a93a2" providerId="AD"/>
  <p188:author id="{3CD0C918-B677-C1C4-B8AB-4488FE512A99}" name="Jessica Longwe" initials="JL" userId="S::jessica.longwe@gendigital.com::108f5756-cfc9-4a8d-9b9a-cd9b7dcf651f" providerId="AD"/>
  <p188:author id="{4D3F113D-00C3-8CA8-009E-65D5CB96E3D0}" name="Cordero Rotondo" initials="CR" userId="S::cordero.rotondo@gendigital.com::23ad1117-6502-4f4e-a1c1-42fd5a7751c0" providerId="AD"/>
  <p188:author id="{2AD75E4F-10FE-8A88-3517-43A3E253B3FA}" name="Chris Kontakis" initials="CK" userId="S::chris.kontakis@gendigital.com::f7ad4955-16e5-493c-a242-1792961b5c2f" providerId="AD"/>
  <p188:author id="{417FE653-6E3A-EA6C-05F1-FEFA85AF62F8}" name="Andrea Smith" initials="AS" userId="S::andrea.smith@nortonlifelock.com::5f389df4-072f-46bf-95f4-cafd6cd6937d" providerId="AD"/>
  <p188:author id="{B2B5C954-3D34-AF9D-838D-89A09B867F00}" name="Richard Ho" initials="RH" userId="S::richard.ho@gendigital.com::efde5640-13a2-46ad-99eb-bfa7e2013f5b" providerId="AD"/>
  <p188:author id="{E32CA655-CAFC-9BD8-373F-3AC2A38AA373}" name="Julie Cuccia" initials="JC" userId="S::Julie.Cuccia@gendigital.com::49d7a9fc-12aa-4413-8bd2-7838bad5f0b1" providerId="AD"/>
  <p188:author id="{A4CF9A57-658E-A00A-6A5F-9F27AB56744C}" name="Adrian Pavlovic" initials="AP" userId="S::Adrian.Pavlovic@gendigital.com::c41ea849-b775-408b-9e41-10b2e72db6fb" providerId="AD"/>
  <p188:author id="{F0A2CA57-B588-DAE4-F20C-D1E47C369846}" name="Eileen Prather (CS)" initials="EP(" userId="S::Eileen.Prather@gendigital.com::f361b3a3-c32e-43fe-9084-7b841ea2f6bf" providerId="AD"/>
  <p188:author id="{F46E9964-5A15-B132-8583-B6EFFC60FD97}" name="Keith Ragland" initials="KR" userId="S::Keith.Ragland@gendigital.com::44fed863-fd8a-4cb9-9724-aeb13c66f4f1" providerId="AD"/>
  <p188:author id="{D3AE4167-946A-0778-F7D7-C4FEBB9BF4A5}" name="Nina Simmons" initials="NS" userId="S::nina.simmons@gendigital.com::3f2b4824-430f-45ba-9234-d9cccf298763" providerId="AD"/>
  <p188:author id="{F7481786-24DE-DD4E-8CF7-CA091BC5622C}" name="Yaqoob, Zakra (LDN-FUB)" initials="YZ(F" userId="S::zyaqoob@futurebrand.com::91607cf3-778c-4506-a656-290e190bb2c0" providerId="AD"/>
  <p188:author id="{CE462D91-F8B9-E013-613C-872C9EB50129}" name="Jess Monney" initials="JM" userId="S::jess.monney@gendigital.com::dfab3797-5579-4cdf-85c7-a208ff1cca6b" providerId="AD"/>
  <p188:author id="{4E6A5F93-3490-7E46-26A6-95733E3A6339}" name="Gordon Daniell Jr" initials="GJ" userId="S::gordon.danielljr@gendigital.com::1152f66d-f460-435d-9232-279cc98a93a2" providerId="AD"/>
  <p188:author id="{5F42B69A-2385-5A08-FB33-EE27B48B25BE}" name="Dianne Abdurasid" initials="DA" userId="S::dianne.abdurasid@slidegenius.com::43be369c-64d8-44df-a87d-7248774f930f" providerId="AD"/>
  <p188:author id="{2FBCFD9D-DD78-93DB-2A6B-A739E1B41439}" name="Elissa Shefrin" initials="ES" userId="S::elissa.shefrin@gendigital.com::197916bc-ea2d-4e53-8ab2-188a246b00e7" providerId="AD"/>
  <p188:author id="{6EABA1AA-CFEF-99BE-F8C6-369305C546C7}" name="Neil Broadley" initials="NB" userId="S::Neil.Broadley@gendigital.com::957412a4-2d00-4922-9796-8556dbfc9eac" providerId="AD"/>
  <p188:author id="{9ADE41AB-328E-5092-A0C5-53D81F20D69F}" name="Eunice Batanes" initials="EB" userId="S::eunice.batanes@slidegenius.com::b487d3e3-a98b-403c-8949-34592c132e33" providerId="AD"/>
  <p188:author id="{6CE7C9AF-2EA6-DEBD-5B48-4CDD4B5EAC39}" name="Paul Downey" initials="PD" userId="d84984c2e6086937" providerId="Windows Live"/>
  <p188:author id="{7519D1B5-CE8C-7391-B8C5-87E413C67E56}" name="Christina Keairnes" initials="CK" userId="S::Christina.Keairnes@gendigital.com::22c7b2ba-f8b5-4756-945e-1283d71c206b" providerId="AD"/>
  <p188:author id="{25574ECD-4E63-71E1-A071-BE4FD5BD9C6E}" name="Stiven Skyrah" initials="" userId="S::Stiven.Skyrah@gendigital.com::e0e1e9c7-a370-4aed-8d87-c86454849439" providerId="AD"/>
  <p188:author id="{7E45ECCD-FC1B-A4C7-2282-C231B470AEF9}" name="Laurie Gatch" initials="LG" userId="S::lauren.gatch@gendigital.com::15e5a8c6-10a9-4060-a980-78ff711067f8" providerId="AD"/>
  <p188:author id="{E23042D3-550C-A3C3-E288-3BB51183C90D}" name="Jacque Gamez" initials="JG" userId="S::Jacque.Gamez@gendigital.com::02975e84-c088-482c-86ae-8b16513f1051" providerId="AD"/>
  <p188:author id="{64B478D5-A491-DBCC-E80A-92AC462F69C4}" name="Casey Cullinan" initials="" userId="S::Casey.Cullinan@gendigital.com::730d600a-0101-4375-bd98-ec6c94b844c3" providerId="AD"/>
  <p188:author id="{42EEB2D8-52AE-44F7-392D-B426765E6EDB}" name="Shannon Huebscher" initials="SH" userId="S::shannon.huebscher@nortonlifelock.com::1daa6e0e-9edf-4146-8665-638acf04fff1" providerId="AD"/>
  <p188:author id="{D90E23DB-5622-6F79-25F3-2AE3D03D853C}" name="Xena Dizon" initials="XD" userId="S::xena.dizon@slidegenius.com::31ae1e1f-ccf6-42a0-9d18-2938db178c19" providerId="AD"/>
  <p188:author id="{8F74D2E9-749F-961C-BCA0-D4E5CBBBB496}" name="Noam Ragins" initials="NR" userId="S::Noam.Ragins@gendigital.com::859c5332-47ec-47e7-85eb-bc9bccb61d58" providerId="AD"/>
  <p188:author id="{DF977AED-2B0A-570E-F0C7-5F4D02A0C610}" name="Julie Cuccia" initials="JC" userId="S::julie.cuccia@gendigital.com::49d7a9fc-12aa-4413-8bd2-7838bad5f0b1" providerId="AD"/>
  <p188:author id="{8C8E6CF8-79AF-AF28-E9C1-2222E788CE06}" name="Laurie Gatch" initials="LG" userId="S::Lauren.Gatch@gendigital.com::15e5a8c6-10a9-4060-a980-78ff711067f8" providerId="AD"/>
  <p188:author id="{4EC266F9-E950-BFD6-0874-53D5DC8A15A9}" name="Michelle Twite" initials="MT" userId="S::Michelle.Twite@gendigital.com::b685edac-7b9f-494e-916f-56a1d2085fdc" providerId="AD"/>
  <p188:author id="{75E9AAFC-D0C4-D416-4C50-9045AB1C394A}" name="Jakub Křoustek" initials="JK" userId="S::Jakub.Kroustek@gendigital.com::a76c91fb-1e19-4069-b270-4028318d9ca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BFBFB"/>
    <a:srgbClr val="FFE01A"/>
    <a:srgbClr val="FCEB29"/>
    <a:srgbClr val="242424"/>
    <a:srgbClr val="E4DCD2"/>
    <a:srgbClr val="F4F1ED"/>
    <a:srgbClr val="E1E1E1"/>
    <a:srgbClr val="E5E3DF"/>
    <a:srgbClr val="F0EFE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1"/>
  </p:normalViewPr>
  <p:slideViewPr>
    <p:cSldViewPr snapToGrid="0">
      <p:cViewPr varScale="1">
        <p:scale>
          <a:sx n="138" d="100"/>
          <a:sy n="138" d="100"/>
        </p:scale>
        <p:origin x="834" y="204"/>
      </p:cViewPr>
      <p:guideLst>
        <p:guide orient="horz" pos="564"/>
        <p:guide orient="horz" pos="2964"/>
        <p:guide orient="horz" pos="114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996A17-1BAE-315A-04A7-7345B33F3D9B}"/>
              </a:ext>
            </a:extLst>
          </p:cNvPr>
          <p:cNvSpPr>
            <a:spLocks noGrp="1"/>
          </p:cNvSpPr>
          <p:nvPr>
            <p:ph type="hdr" sz="quarter"/>
          </p:nvPr>
        </p:nvSpPr>
        <p:spPr>
          <a:xfrm>
            <a:off x="0" y="0"/>
            <a:ext cx="4028635" cy="351308"/>
          </a:xfrm>
          <a:prstGeom prst="rect">
            <a:avLst/>
          </a:prstGeom>
        </p:spPr>
        <p:txBody>
          <a:bodyPr vert="horz" lIns="47467" tIns="23733" rIns="47467" bIns="23733" rtlCol="0"/>
          <a:lstStyle>
            <a:lvl1pPr algn="l">
              <a:defRPr sz="600"/>
            </a:lvl1pPr>
          </a:lstStyle>
          <a:p>
            <a:endParaRPr lang="en-US">
              <a:latin typeface="Arial" panose="020B0604020202020204" pitchFamily="34" charset="0"/>
            </a:endParaRPr>
          </a:p>
        </p:txBody>
      </p:sp>
      <p:sp>
        <p:nvSpPr>
          <p:cNvPr id="3" name="Date Placeholder 2">
            <a:extLst>
              <a:ext uri="{FF2B5EF4-FFF2-40B4-BE49-F238E27FC236}">
                <a16:creationId xmlns:a16="http://schemas.microsoft.com/office/drawing/2014/main" id="{70A2439E-2522-4755-EB90-D3277DD67801}"/>
              </a:ext>
            </a:extLst>
          </p:cNvPr>
          <p:cNvSpPr>
            <a:spLocks noGrp="1"/>
          </p:cNvSpPr>
          <p:nvPr>
            <p:ph type="dt" sz="quarter" idx="1"/>
          </p:nvPr>
        </p:nvSpPr>
        <p:spPr>
          <a:xfrm>
            <a:off x="5265563" y="0"/>
            <a:ext cx="4028635" cy="351308"/>
          </a:xfrm>
          <a:prstGeom prst="rect">
            <a:avLst/>
          </a:prstGeom>
        </p:spPr>
        <p:txBody>
          <a:bodyPr vert="horz" lIns="47467" tIns="23733" rIns="47467" bIns="23733" rtlCol="0"/>
          <a:lstStyle>
            <a:lvl1pPr algn="r">
              <a:defRPr sz="600"/>
            </a:lvl1pPr>
          </a:lstStyle>
          <a:p>
            <a:fld id="{B89235E4-2986-C74F-BB62-28A0CE65FC71}" type="datetimeFigureOut">
              <a:rPr lang="en-US" smtClean="0">
                <a:latin typeface="Arial" panose="020B0604020202020204" pitchFamily="34" charset="0"/>
              </a:rPr>
              <a:t>10/28/2026</a:t>
            </a:fld>
            <a:endParaRPr lang="en-US">
              <a:latin typeface="Arial" panose="020B0604020202020204" pitchFamily="34" charset="0"/>
            </a:endParaRPr>
          </a:p>
        </p:txBody>
      </p:sp>
      <p:sp>
        <p:nvSpPr>
          <p:cNvPr id="4" name="Footer Placeholder 3">
            <a:extLst>
              <a:ext uri="{FF2B5EF4-FFF2-40B4-BE49-F238E27FC236}">
                <a16:creationId xmlns:a16="http://schemas.microsoft.com/office/drawing/2014/main" id="{68F4258E-280B-447F-1551-B4B3024A8BE2}"/>
              </a:ext>
            </a:extLst>
          </p:cNvPr>
          <p:cNvSpPr>
            <a:spLocks noGrp="1"/>
          </p:cNvSpPr>
          <p:nvPr>
            <p:ph type="ftr" sz="quarter" idx="2"/>
          </p:nvPr>
        </p:nvSpPr>
        <p:spPr>
          <a:xfrm>
            <a:off x="0" y="6659093"/>
            <a:ext cx="4028635" cy="351307"/>
          </a:xfrm>
          <a:prstGeom prst="rect">
            <a:avLst/>
          </a:prstGeom>
        </p:spPr>
        <p:txBody>
          <a:bodyPr vert="horz" lIns="47467" tIns="23733" rIns="47467" bIns="23733" rtlCol="0" anchor="b"/>
          <a:lstStyle>
            <a:lvl1pPr algn="l">
              <a:defRPr sz="600"/>
            </a:lvl1pPr>
          </a:lstStyle>
          <a:p>
            <a:endParaRPr lang="en-US">
              <a:latin typeface="Arial" panose="020B0604020202020204" pitchFamily="34" charset="0"/>
            </a:endParaRPr>
          </a:p>
        </p:txBody>
      </p:sp>
    </p:spTree>
    <p:extLst>
      <p:ext uri="{BB962C8B-B14F-4D97-AF65-F5344CB8AC3E}">
        <p14:creationId xmlns:p14="http://schemas.microsoft.com/office/powerpoint/2010/main" val="11156044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208" userDrawn="1">
          <p15:clr>
            <a:srgbClr val="F26B43"/>
          </p15:clr>
        </p15:guide>
        <p15:guide id="2" pos="292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635" cy="351308"/>
          </a:xfrm>
          <a:prstGeom prst="rect">
            <a:avLst/>
          </a:prstGeom>
        </p:spPr>
        <p:txBody>
          <a:bodyPr vert="horz" lIns="47467" tIns="23733" rIns="47467" bIns="23733" rtlCol="0"/>
          <a:lstStyle>
            <a:lvl1pPr algn="l">
              <a:defRPr sz="600">
                <a:latin typeface="Arial" panose="020B0604020202020204" pitchFamily="34" charset="0"/>
              </a:defRPr>
            </a:lvl1pPr>
          </a:lstStyle>
          <a:p>
            <a:endParaRPr lang="en-US"/>
          </a:p>
        </p:txBody>
      </p:sp>
      <p:sp>
        <p:nvSpPr>
          <p:cNvPr id="3" name="Date Placeholder 2"/>
          <p:cNvSpPr>
            <a:spLocks noGrp="1"/>
          </p:cNvSpPr>
          <p:nvPr>
            <p:ph type="dt" idx="1"/>
          </p:nvPr>
        </p:nvSpPr>
        <p:spPr>
          <a:xfrm>
            <a:off x="5265563" y="0"/>
            <a:ext cx="4028635" cy="351308"/>
          </a:xfrm>
          <a:prstGeom prst="rect">
            <a:avLst/>
          </a:prstGeom>
        </p:spPr>
        <p:txBody>
          <a:bodyPr vert="horz" lIns="47467" tIns="23733" rIns="47467" bIns="23733" rtlCol="0"/>
          <a:lstStyle>
            <a:lvl1pPr algn="r">
              <a:defRPr sz="600">
                <a:latin typeface="Arial" panose="020B0604020202020204" pitchFamily="34" charset="0"/>
              </a:defRPr>
            </a:lvl1pPr>
          </a:lstStyle>
          <a:p>
            <a:fld id="{9555B336-7F20-924B-9747-6F4C04AA7573}" type="datetimeFigureOut">
              <a:rPr lang="en-US" smtClean="0"/>
              <a:pPr/>
              <a:t>10/28/2026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47467" tIns="23733" rIns="47467" bIns="23733" rtlCol="0" anchor="ctr"/>
          <a:lstStyle/>
          <a:p>
            <a:endParaRPr lang="en-US"/>
          </a:p>
        </p:txBody>
      </p:sp>
      <p:sp>
        <p:nvSpPr>
          <p:cNvPr id="5" name="Notes Placeholder 4"/>
          <p:cNvSpPr>
            <a:spLocks noGrp="1"/>
          </p:cNvSpPr>
          <p:nvPr>
            <p:ph type="body" sz="quarter" idx="3"/>
          </p:nvPr>
        </p:nvSpPr>
        <p:spPr>
          <a:xfrm>
            <a:off x="929347" y="3373338"/>
            <a:ext cx="7437707" cy="2761255"/>
          </a:xfrm>
          <a:prstGeom prst="rect">
            <a:avLst/>
          </a:prstGeom>
        </p:spPr>
        <p:txBody>
          <a:bodyPr vert="horz" lIns="47467" tIns="23733" rIns="47467" bIns="23733"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659093"/>
            <a:ext cx="4028635" cy="351307"/>
          </a:xfrm>
          <a:prstGeom prst="rect">
            <a:avLst/>
          </a:prstGeom>
        </p:spPr>
        <p:txBody>
          <a:bodyPr vert="horz" lIns="47467" tIns="23733" rIns="47467" bIns="23733" rtlCol="0" anchor="b"/>
          <a:lstStyle>
            <a:lvl1pPr algn="l">
              <a:defRPr sz="6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5265563" y="6659093"/>
            <a:ext cx="4028635" cy="351307"/>
          </a:xfrm>
          <a:prstGeom prst="rect">
            <a:avLst/>
          </a:prstGeom>
        </p:spPr>
        <p:txBody>
          <a:bodyPr vert="horz" lIns="47467" tIns="23733" rIns="47467" bIns="23733" rtlCol="0" anchor="b"/>
          <a:lstStyle>
            <a:lvl1pPr algn="r">
              <a:defRPr sz="600">
                <a:latin typeface="Arial" panose="020B0604020202020204" pitchFamily="34" charset="0"/>
              </a:defRPr>
            </a:lvl1pPr>
          </a:lstStyle>
          <a:p>
            <a:fld id="{9FAD998A-B27C-EA46-9198-22529CBD80B9}" type="slidenum">
              <a:rPr lang="en-US" smtClean="0"/>
              <a:pPr/>
              <a:t>‹#›</a:t>
            </a:fld>
            <a:endParaRPr lang="en-US"/>
          </a:p>
        </p:txBody>
      </p:sp>
    </p:spTree>
    <p:extLst>
      <p:ext uri="{BB962C8B-B14F-4D97-AF65-F5344CB8AC3E}">
        <p14:creationId xmlns:p14="http://schemas.microsoft.com/office/powerpoint/2010/main" val="1987038100"/>
      </p:ext>
    </p:extLst>
  </p:cSld>
  <p:clrMap bg1="lt1" tx1="dk1" bg2="lt2" tx2="dk2" accent1="accent1" accent2="accent2" accent3="accent3" accent4="accent4" accent5="accent5" accent6="accent6" hlink="hlink" folHlink="folHlink"/>
  <p:notesStyle>
    <a:lvl1pPr marL="0" algn="l" defTabSz="415753" rtl="0" eaLnBrk="1" latinLnBrk="0" hangingPunct="1">
      <a:defRPr sz="546" kern="1200">
        <a:solidFill>
          <a:schemeClr val="tx1"/>
        </a:solidFill>
        <a:latin typeface="Arial" panose="020B0604020202020204" pitchFamily="34" charset="0"/>
        <a:ea typeface="+mn-ea"/>
        <a:cs typeface="+mn-cs"/>
      </a:defRPr>
    </a:lvl1pPr>
    <a:lvl2pPr marL="207877" algn="l" defTabSz="415753" rtl="0" eaLnBrk="1" latinLnBrk="0" hangingPunct="1">
      <a:defRPr sz="546" kern="1200">
        <a:solidFill>
          <a:schemeClr val="tx1"/>
        </a:solidFill>
        <a:latin typeface="Arial" panose="020B0604020202020204" pitchFamily="34" charset="0"/>
        <a:ea typeface="+mn-ea"/>
        <a:cs typeface="+mn-cs"/>
      </a:defRPr>
    </a:lvl2pPr>
    <a:lvl3pPr marL="415753" algn="l" defTabSz="415753" rtl="0" eaLnBrk="1" latinLnBrk="0" hangingPunct="1">
      <a:defRPr sz="546" kern="1200">
        <a:solidFill>
          <a:schemeClr val="tx1"/>
        </a:solidFill>
        <a:latin typeface="Arial" panose="020B0604020202020204" pitchFamily="34" charset="0"/>
        <a:ea typeface="+mn-ea"/>
        <a:cs typeface="+mn-cs"/>
      </a:defRPr>
    </a:lvl3pPr>
    <a:lvl4pPr marL="623630" algn="l" defTabSz="415753" rtl="0" eaLnBrk="1" latinLnBrk="0" hangingPunct="1">
      <a:defRPr sz="546" kern="1200">
        <a:solidFill>
          <a:schemeClr val="tx1"/>
        </a:solidFill>
        <a:latin typeface="Arial" panose="020B0604020202020204" pitchFamily="34" charset="0"/>
        <a:ea typeface="+mn-ea"/>
        <a:cs typeface="+mn-cs"/>
      </a:defRPr>
    </a:lvl4pPr>
    <a:lvl5pPr marL="831504" algn="l" defTabSz="415753" rtl="0" eaLnBrk="1" latinLnBrk="0" hangingPunct="1">
      <a:defRPr sz="546" kern="1200">
        <a:solidFill>
          <a:schemeClr val="tx1"/>
        </a:solidFill>
        <a:latin typeface="Arial" panose="020B0604020202020204" pitchFamily="34" charset="0"/>
        <a:ea typeface="+mn-ea"/>
        <a:cs typeface="+mn-cs"/>
      </a:defRPr>
    </a:lvl5pPr>
    <a:lvl6pPr marL="1039381" algn="l" defTabSz="415753" rtl="0" eaLnBrk="1" latinLnBrk="0" hangingPunct="1">
      <a:defRPr sz="546" kern="1200">
        <a:solidFill>
          <a:schemeClr val="tx1"/>
        </a:solidFill>
        <a:latin typeface="+mn-lt"/>
        <a:ea typeface="+mn-ea"/>
        <a:cs typeface="+mn-cs"/>
      </a:defRPr>
    </a:lvl6pPr>
    <a:lvl7pPr marL="1247257" algn="l" defTabSz="415753" rtl="0" eaLnBrk="1" latinLnBrk="0" hangingPunct="1">
      <a:defRPr sz="546" kern="1200">
        <a:solidFill>
          <a:schemeClr val="tx1"/>
        </a:solidFill>
        <a:latin typeface="+mn-lt"/>
        <a:ea typeface="+mn-ea"/>
        <a:cs typeface="+mn-cs"/>
      </a:defRPr>
    </a:lvl7pPr>
    <a:lvl8pPr marL="1455134" algn="l" defTabSz="415753" rtl="0" eaLnBrk="1" latinLnBrk="0" hangingPunct="1">
      <a:defRPr sz="546" kern="1200">
        <a:solidFill>
          <a:schemeClr val="tx1"/>
        </a:solidFill>
        <a:latin typeface="+mn-lt"/>
        <a:ea typeface="+mn-ea"/>
        <a:cs typeface="+mn-cs"/>
      </a:defRPr>
    </a:lvl8pPr>
    <a:lvl9pPr marL="1663010" algn="l" defTabSz="415753" rtl="0" eaLnBrk="1" latinLnBrk="0" hangingPunct="1">
      <a:defRPr sz="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9FAD998A-B27C-EA46-9198-22529CBD80B9}" type="slidenum">
              <a:rPr kumimoji="0" lang="en-US" sz="6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1</a:t>
            </a:fld>
            <a:endParaRPr kumimoji="0" lang="en-US" sz="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21572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753" rtl="0" eaLnBrk="1" fontAlgn="auto" latinLnBrk="0" hangingPunct="1">
              <a:lnSpc>
                <a:spcPct val="100000"/>
              </a:lnSpc>
              <a:spcBef>
                <a:spcPts val="0"/>
              </a:spcBef>
              <a:spcAft>
                <a:spcPts val="0"/>
              </a:spcAft>
              <a:buClrTx/>
              <a:buSzTx/>
              <a:buFontTx/>
              <a:buNone/>
              <a:tabLst/>
              <a:defRPr/>
            </a:pPr>
            <a:r>
              <a:rPr lang="en-US" sz="600">
                <a:solidFill>
                  <a:schemeClr val="tx2"/>
                </a:solidFill>
                <a:latin typeface="+mj-lt"/>
                <a:cs typeface="Arial" panose="020B0604020202020204" pitchFamily="34" charset="0"/>
              </a:rPr>
              <a:t>“2024 Data Breach Report,” Identity Theft Resource Center, January 2025. </a:t>
            </a:r>
          </a:p>
          <a:p>
            <a:pPr marL="0" marR="0" lvl="0" indent="0" algn="l" defTabSz="415753" rtl="0" eaLnBrk="1" fontAlgn="auto" latinLnBrk="0" hangingPunct="1">
              <a:lnSpc>
                <a:spcPct val="100000"/>
              </a:lnSpc>
              <a:spcBef>
                <a:spcPts val="0"/>
              </a:spcBef>
              <a:spcAft>
                <a:spcPts val="0"/>
              </a:spcAft>
              <a:buClrTx/>
              <a:buSzTx/>
              <a:buFontTx/>
              <a:buNone/>
              <a:tabLst/>
              <a:defRPr/>
            </a:pPr>
            <a:endParaRPr lang="en-US" sz="600">
              <a:solidFill>
                <a:schemeClr val="tx2"/>
              </a:solidFill>
              <a:latin typeface="+mj-lt"/>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111103">
              <a:defRPr/>
            </a:pPr>
            <a:fld id="{9FAD998A-B27C-EA46-9198-22529CBD80B9}" type="slidenum">
              <a:rPr lang="en-US" sz="300">
                <a:solidFill>
                  <a:prstClr val="black"/>
                </a:solidFill>
              </a:rPr>
              <a:pPr defTabSz="111103">
                <a:defRPr/>
              </a:pPr>
              <a:t>2</a:t>
            </a:fld>
            <a:endParaRPr lang="en-US" sz="300">
              <a:solidFill>
                <a:prstClr val="black"/>
              </a:solidFill>
            </a:endParaRPr>
          </a:p>
        </p:txBody>
      </p:sp>
    </p:spTree>
    <p:extLst>
      <p:ext uri="{BB962C8B-B14F-4D97-AF65-F5344CB8AC3E}">
        <p14:creationId xmlns:p14="http://schemas.microsoft.com/office/powerpoint/2010/main" val="3909553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C3FA7-676E-AB60-DB30-3603579A44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BB5C7-FDF7-D106-82A1-D581884BF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5F27C-A629-ED50-5E00-A8C0976787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727655-A5B7-82DB-DA8F-BE5B8B5AFE26}"/>
              </a:ext>
            </a:extLst>
          </p:cNvPr>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522EADDD-761A-FA4F-BA4C-7DF8ECF4679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787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AD998A-B27C-EA46-9198-22529CBD80B9}" type="slidenum">
              <a:rPr lang="en-US" smtClean="0"/>
              <a:pPr/>
              <a:t>4</a:t>
            </a:fld>
            <a:endParaRPr lang="en-US"/>
          </a:p>
        </p:txBody>
      </p:sp>
    </p:spTree>
    <p:extLst>
      <p:ext uri="{BB962C8B-B14F-4D97-AF65-F5344CB8AC3E}">
        <p14:creationId xmlns:p14="http://schemas.microsoft.com/office/powerpoint/2010/main" val="3982560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B64BE9CF-E16E-CB47-81A5-7C238B3665DC}" type="slidenum">
              <a:rPr lang="en-US" smtClean="0"/>
              <a:t>5</a:t>
            </a:fld>
            <a:endParaRPr lang="en-US"/>
          </a:p>
        </p:txBody>
      </p:sp>
    </p:spTree>
    <p:extLst>
      <p:ext uri="{BB962C8B-B14F-4D97-AF65-F5344CB8AC3E}">
        <p14:creationId xmlns:p14="http://schemas.microsoft.com/office/powerpoint/2010/main" val="2291323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a:t>CL584: There’s a victim of identity theft every 5 seconds.</a:t>
            </a:r>
          </a:p>
          <a:p>
            <a:r>
              <a:rPr lang="en-US" sz="800" b="0" i="0">
                <a:solidFill>
                  <a:srgbClr val="000000"/>
                </a:solidFill>
                <a:effectLst/>
                <a:latin typeface="ArialMT"/>
              </a:rPr>
              <a:t>CL644: Identity theft victims spend an average of 17 hours trying to resolve the fraud.</a:t>
            </a:r>
            <a:endParaRPr lang="en-US" sz="100"/>
          </a:p>
          <a:p>
            <a:r>
              <a:rPr lang="en-US" sz="800"/>
              <a:t>CL633: 1 in 4 were targeted by scams in 2024. (citation: </a:t>
            </a:r>
            <a:r>
              <a:rPr lang="en-US" sz="2000" b="0" i="0">
                <a:solidFill>
                  <a:srgbClr val="000000"/>
                </a:solidFill>
                <a:effectLst/>
                <a:latin typeface="ArialMT"/>
              </a:rPr>
              <a:t>Based on an online survey of 12,024 adults in 12 countries conducted by </a:t>
            </a:r>
            <a:r>
              <a:rPr lang="en-US" sz="2000" b="0" i="0" err="1">
                <a:solidFill>
                  <a:srgbClr val="000000"/>
                </a:solidFill>
                <a:effectLst/>
                <a:latin typeface="ArialMT"/>
              </a:rPr>
              <a:t>Dynata</a:t>
            </a:r>
            <a:r>
              <a:rPr lang="en-US" sz="2000" b="0" i="0">
                <a:solidFill>
                  <a:srgbClr val="000000"/>
                </a:solidFill>
                <a:effectLst/>
                <a:latin typeface="ArialMT"/>
              </a:rPr>
              <a:t> on behalf of Gen in December 2024.)</a:t>
            </a:r>
          </a:p>
          <a:p>
            <a:r>
              <a:rPr lang="en-US" sz="2000" b="0"/>
              <a:t>CL638: Scam victims spent an average of 21 hours resolving issues caused by the scam.</a:t>
            </a:r>
          </a:p>
          <a:p>
            <a:r>
              <a:rPr lang="en-US" sz="700" b="1"/>
              <a:t>H183: </a:t>
            </a:r>
            <a:r>
              <a:rPr lang="en-US" sz="700"/>
              <a:t>Nearly 50% of consumers have experienced a data breach.</a:t>
            </a:r>
          </a:p>
          <a:p>
            <a:r>
              <a:rPr lang="en-US" sz="700" b="1"/>
              <a:t>B10: </a:t>
            </a:r>
            <a:r>
              <a:rPr lang="en-US" sz="700"/>
              <a:t>If your information is exposed or stolen in a data breach, it can end up on the dark web where it can be sold for as little as 10 cents.</a:t>
            </a:r>
          </a:p>
          <a:p>
            <a:r>
              <a:rPr lang="en-US" sz="2000" b="1"/>
              <a:t>CL591: </a:t>
            </a:r>
            <a:r>
              <a:rPr lang="en-US" sz="2000" b="0"/>
              <a:t>70% of scam victims were impacted financially.</a:t>
            </a:r>
            <a:endParaRPr lang="en-US" b="0"/>
          </a:p>
          <a:p>
            <a:endParaRPr lang="en-US"/>
          </a:p>
        </p:txBody>
      </p:sp>
      <p:sp>
        <p:nvSpPr>
          <p:cNvPr id="4" name="Slide Number Placeholder 3"/>
          <p:cNvSpPr>
            <a:spLocks noGrp="1"/>
          </p:cNvSpPr>
          <p:nvPr>
            <p:ph type="sldNum" sz="quarter" idx="5"/>
          </p:nvPr>
        </p:nvSpPr>
        <p:spPr/>
        <p:txBody>
          <a:bodyPr/>
          <a:lstStyle/>
          <a:p>
            <a:fld id="{9FAD998A-B27C-EA46-9198-22529CBD80B9}" type="slidenum">
              <a:rPr lang="en-US" smtClean="0"/>
              <a:pPr/>
              <a:t>6</a:t>
            </a:fld>
            <a:endParaRPr lang="en-US"/>
          </a:p>
        </p:txBody>
      </p:sp>
    </p:spTree>
    <p:extLst>
      <p:ext uri="{BB962C8B-B14F-4D97-AF65-F5344CB8AC3E}">
        <p14:creationId xmlns:p14="http://schemas.microsoft.com/office/powerpoint/2010/main" val="317561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34610-3474-B39A-0502-A58AEFC4C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43F20-BF5A-6B70-0D9D-77F039DB04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1E1213-1266-A79A-A07E-65148C4B5804}"/>
              </a:ext>
            </a:extLst>
          </p:cNvPr>
          <p:cNvSpPr>
            <a:spLocks noGrp="1"/>
          </p:cNvSpPr>
          <p:nvPr>
            <p:ph type="body" idx="1"/>
          </p:nvPr>
        </p:nvSpPr>
        <p:spPr/>
        <p:txBody>
          <a:bodyPr/>
          <a:lstStyle/>
          <a:p>
            <a:r>
              <a:rPr lang="en-US" dirty="0"/>
              <a:t>Premier</a:t>
            </a:r>
          </a:p>
        </p:txBody>
      </p:sp>
      <p:sp>
        <p:nvSpPr>
          <p:cNvPr id="4" name="Slide Number Placeholder 3">
            <a:extLst>
              <a:ext uri="{FF2B5EF4-FFF2-40B4-BE49-F238E27FC236}">
                <a16:creationId xmlns:a16="http://schemas.microsoft.com/office/drawing/2014/main" id="{56C1D7B2-233E-7A41-0916-1DABD98CB7E9}"/>
              </a:ext>
            </a:extLst>
          </p:cNvPr>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522EADDD-761A-FA4F-BA4C-7DF8ECF4679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4037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80765-82EA-3555-E63D-4C0D5D748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1E35C-5F2B-5DF7-7E44-BE288492C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2A670-1366-A9B7-1400-AF8B0CCAA7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A6503B-C3BD-0C2C-F36F-07639F8E5E94}"/>
              </a:ext>
            </a:extLst>
          </p:cNvPr>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522EADDD-761A-FA4F-BA4C-7DF8ECF4679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5288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3200"/>
          </a:p>
        </p:txBody>
      </p:sp>
      <p:sp>
        <p:nvSpPr>
          <p:cNvPr id="4" name="Slide Number Placeholder 3"/>
          <p:cNvSpPr>
            <a:spLocks noGrp="1"/>
          </p:cNvSpPr>
          <p:nvPr>
            <p:ph type="sldNum" sz="quarter" idx="5"/>
          </p:nvPr>
        </p:nvSpPr>
        <p:spPr/>
        <p:txBody>
          <a:bodyPr/>
          <a:lstStyle/>
          <a:p>
            <a:pPr marL="0" marR="0" lvl="0" indent="0" algn="r" defTabSz="111103" rtl="0" eaLnBrk="1" fontAlgn="auto" latinLnBrk="0" hangingPunct="1">
              <a:lnSpc>
                <a:spcPct val="100000"/>
              </a:lnSpc>
              <a:spcBef>
                <a:spcPts val="0"/>
              </a:spcBef>
              <a:spcAft>
                <a:spcPts val="0"/>
              </a:spcAft>
              <a:buClrTx/>
              <a:buSzTx/>
              <a:buFontTx/>
              <a:buNone/>
              <a:tabLst/>
              <a:defRPr/>
            </a:pPr>
            <a:fld id="{9FAD998A-B27C-EA46-9198-22529CBD80B9}" type="slidenum">
              <a:rPr kumimoji="0" lang="en-US" sz="3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111103" rtl="0" eaLnBrk="1" fontAlgn="auto" latinLnBrk="0" hangingPunct="1">
                <a:lnSpc>
                  <a:spcPct val="100000"/>
                </a:lnSpc>
                <a:spcBef>
                  <a:spcPts val="0"/>
                </a:spcBef>
                <a:spcAft>
                  <a:spcPts val="0"/>
                </a:spcAft>
                <a:buClrTx/>
                <a:buSzTx/>
                <a:buFontTx/>
                <a:buNone/>
                <a:tabLst/>
                <a:defRPr/>
              </a:pPr>
              <a:t>10</a:t>
            </a:fld>
            <a:endParaRPr kumimoji="0" lang="en-US" sz="3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74201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10BA3-8809-6AB8-BF23-E2FBD6104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EAC9C-A5C0-1EF5-BB5B-94398C5E6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675770-EBD3-375C-B62D-9C16B2BE26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9044C3-00A5-026A-67E8-AA0DCDD24034}"/>
              </a:ext>
            </a:extLst>
          </p:cNvPr>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522EADDD-761A-FA4F-BA4C-7DF8ECF4679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8647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DB368-3285-0F80-174F-D6C3BA5B4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3FD175-0613-FE16-DD95-4C28A1D5B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72F819-22EE-491D-B0C4-76280E1773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5B3066-9630-0907-488E-E1B7EB32B68B}"/>
              </a:ext>
            </a:extLst>
          </p:cNvPr>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9FAD998A-B27C-EA46-9198-22529CBD80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8810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9FAD998A-B27C-EA46-9198-22529CBD80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3695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E45DE-60BF-03A7-94C9-DDE7D3BEB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72CF6-E6CD-B362-7F96-2D5E8C84B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98FC6-D9FE-2C61-277A-DA14D70DBC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ABB8D6-CCA8-5A7F-8D5B-F18CCDE1B260}"/>
              </a:ext>
            </a:extLst>
          </p:cNvPr>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9FAD998A-B27C-EA46-9198-22529CBD80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2908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65% of consumers in the US are living paycheck to paycheck.</a:t>
            </a:r>
          </a:p>
        </p:txBody>
      </p:sp>
      <p:sp>
        <p:nvSpPr>
          <p:cNvPr id="4" name="Footer Placeholder 3"/>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699479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1"/>
          </a:p>
        </p:txBody>
      </p:sp>
      <p:sp>
        <p:nvSpPr>
          <p:cNvPr id="4" name="Slide Number Placeholder 3"/>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9FAD998A-B27C-EA46-9198-22529CBD80B9}" type="slidenum">
              <a:rPr kumimoji="0" lang="en-US" sz="6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17</a:t>
            </a:fld>
            <a:endParaRPr kumimoji="0" lang="en-US" sz="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33786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15753" rtl="0" eaLnBrk="1" fontAlgn="auto" latinLnBrk="0" hangingPunct="1">
              <a:lnSpc>
                <a:spcPct val="100000"/>
              </a:lnSpc>
              <a:spcBef>
                <a:spcPts val="0"/>
              </a:spcBef>
              <a:spcAft>
                <a:spcPts val="0"/>
              </a:spcAft>
              <a:buClrTx/>
              <a:buSzTx/>
              <a:buFontTx/>
              <a:buNone/>
              <a:tabLst/>
              <a:defRPr/>
            </a:pPr>
            <a:fld id="{522EADDD-761A-FA4F-BA4C-7DF8ECF4679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15753"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3011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556479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Footer Placeholder 3"/>
          <p:cNvSpPr>
            <a:spLocks noGrp="1"/>
          </p:cNvSpPr>
          <p:nvPr>
            <p:ph type="ftr" sz="quarter" idx="4"/>
          </p:nvPr>
        </p:nvSpPr>
        <p:spPr/>
        <p:txBody>
          <a:bodyPr/>
          <a:lstStyle/>
          <a:p>
            <a:pPr defTabSz="474665">
              <a:defRPr/>
            </a:pPr>
            <a:endParaRPr lang="en-US">
              <a:solidFill>
                <a:prstClr val="black"/>
              </a:solidFill>
              <a:latin typeface="Calibri" panose="020F0502020204030204"/>
            </a:endParaRPr>
          </a:p>
        </p:txBody>
      </p:sp>
      <p:sp>
        <p:nvSpPr>
          <p:cNvPr id="5" name="Slide Number Placeholder 4"/>
          <p:cNvSpPr>
            <a:spLocks noGrp="1"/>
          </p:cNvSpPr>
          <p:nvPr>
            <p:ph type="sldNum" sz="quarter" idx="5"/>
          </p:nvPr>
        </p:nvSpPr>
        <p:spPr/>
        <p:txBody>
          <a:bodyPr/>
          <a:lstStyle/>
          <a:p>
            <a:pPr defTabSz="474665">
              <a:defRPr/>
            </a:pPr>
            <a:fld id="{B64BE9CF-E16E-CB47-81A5-7C238B3665DC}" type="slidenum">
              <a:rPr lang="en-US">
                <a:solidFill>
                  <a:prstClr val="black"/>
                </a:solidFill>
                <a:latin typeface="Calibri" panose="020F0502020204030204"/>
              </a:rPr>
              <a:pPr defTabSz="474665">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3224152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2DD551-CA37-1B43-82C5-DBEC4EF64FF3}" type="slidenum">
              <a:rPr lang="en-US" smtClean="0"/>
              <a:t>21</a:t>
            </a:fld>
            <a:endParaRPr lang="en-US"/>
          </a:p>
        </p:txBody>
      </p:sp>
    </p:spTree>
    <p:extLst>
      <p:ext uri="{BB962C8B-B14F-4D97-AF65-F5344CB8AC3E}">
        <p14:creationId xmlns:p14="http://schemas.microsoft.com/office/powerpoint/2010/main" val="2153605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a:t>
            </a:r>
          </a:p>
        </p:txBody>
      </p:sp>
      <p:sp>
        <p:nvSpPr>
          <p:cNvPr id="4" name="Slide Number Placeholder 3"/>
          <p:cNvSpPr>
            <a:spLocks noGrp="1"/>
          </p:cNvSpPr>
          <p:nvPr>
            <p:ph type="sldNum" sz="quarter" idx="5"/>
          </p:nvPr>
        </p:nvSpPr>
        <p:spPr/>
        <p:txBody>
          <a:bodyPr/>
          <a:lstStyle/>
          <a:p>
            <a:fld id="{9FAD998A-B27C-EA46-9198-22529CBD80B9}" type="slidenum">
              <a:rPr lang="en-US" smtClean="0"/>
              <a:pPr/>
              <a:t>22</a:t>
            </a:fld>
            <a:endParaRPr lang="en-US"/>
          </a:p>
        </p:txBody>
      </p:sp>
    </p:spTree>
    <p:extLst>
      <p:ext uri="{BB962C8B-B14F-4D97-AF65-F5344CB8AC3E}">
        <p14:creationId xmlns:p14="http://schemas.microsoft.com/office/powerpoint/2010/main" val="37063197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V3">
    <p:bg>
      <p:bgPr>
        <a:solidFill>
          <a:schemeClr val="bg1"/>
        </a:solidFill>
        <a:effectLst/>
      </p:bgPr>
    </p:bg>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7544EC3B-6D4F-651C-2BF6-E7B44F66C9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992" t="23098" r="15578" b="6527"/>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047B0D0-D904-A31F-E462-FA9186243026}"/>
              </a:ext>
            </a:extLst>
          </p:cNvPr>
          <p:cNvSpPr/>
          <p:nvPr userDrawn="1"/>
        </p:nvSpPr>
        <p:spPr>
          <a:xfrm flipH="1">
            <a:off x="0" y="0"/>
            <a:ext cx="9144000" cy="5143500"/>
          </a:xfrm>
          <a:prstGeom prst="rect">
            <a:avLst/>
          </a:prstGeom>
          <a:gradFill>
            <a:gsLst>
              <a:gs pos="20000">
                <a:srgbClr val="FFFFFF"/>
              </a:gs>
              <a:gs pos="16000">
                <a:schemeClr val="bg1"/>
              </a:gs>
              <a:gs pos="80000">
                <a:schemeClr val="bg1">
                  <a:alpha val="1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Text Placeholder 2">
            <a:extLst>
              <a:ext uri="{FF2B5EF4-FFF2-40B4-BE49-F238E27FC236}">
                <a16:creationId xmlns:a16="http://schemas.microsoft.com/office/drawing/2014/main" id="{40C41AA5-B7DD-A594-0691-F7805134E96B}"/>
              </a:ext>
            </a:extLst>
          </p:cNvPr>
          <p:cNvSpPr>
            <a:spLocks noGrp="1"/>
          </p:cNvSpPr>
          <p:nvPr>
            <p:ph type="body" idx="1" hasCustomPrompt="1"/>
          </p:nvPr>
        </p:nvSpPr>
        <p:spPr>
          <a:xfrm>
            <a:off x="457201" y="3077094"/>
            <a:ext cx="5791197" cy="584775"/>
          </a:xfrm>
        </p:spPr>
        <p:txBody>
          <a:bodyPr anchor="t" anchorCtr="0"/>
          <a:lstStyle>
            <a:lvl1pPr marL="5487" indent="0" algn="l" defTabSz="415855" rtl="0" eaLnBrk="1" latinLnBrk="0" hangingPunct="1">
              <a:lnSpc>
                <a:spcPct val="100000"/>
              </a:lnSpc>
              <a:spcBef>
                <a:spcPts val="0"/>
              </a:spcBef>
              <a:spcAft>
                <a:spcPts val="600"/>
              </a:spcAft>
              <a:buNone/>
              <a:tabLst>
                <a:tab pos="196087" algn="l"/>
                <a:tab pos="196376" algn="l"/>
              </a:tabLst>
              <a:defRPr lang="en-GB" sz="1600" b="0" kern="1200" spc="-7" dirty="0">
                <a:solidFill>
                  <a:schemeClr val="tx1"/>
                </a:solidFill>
                <a:latin typeface="+mn-lt"/>
                <a:ea typeface="+mn-ea"/>
                <a:cs typeface="Arial" panose="020B0604020202020204" pitchFamily="34" charset="0"/>
              </a:defRPr>
            </a:lvl1pPr>
            <a:lvl2pPr marL="207928" indent="0">
              <a:buNone/>
              <a:defRPr sz="910" b="1"/>
            </a:lvl2pPr>
            <a:lvl3pPr marL="415855" indent="0">
              <a:buNone/>
              <a:defRPr sz="819" b="1"/>
            </a:lvl3pPr>
            <a:lvl4pPr marL="623783" indent="0">
              <a:buNone/>
              <a:defRPr sz="728" b="1"/>
            </a:lvl4pPr>
            <a:lvl5pPr marL="831708" indent="0">
              <a:buNone/>
              <a:defRPr sz="728" b="1"/>
            </a:lvl5pPr>
            <a:lvl6pPr marL="1039636" indent="0">
              <a:buNone/>
              <a:defRPr sz="728" b="1"/>
            </a:lvl6pPr>
            <a:lvl7pPr marL="1247563" indent="0">
              <a:buNone/>
              <a:defRPr sz="728" b="1"/>
            </a:lvl7pPr>
            <a:lvl8pPr marL="1455491" indent="0">
              <a:buNone/>
              <a:defRPr sz="728" b="1"/>
            </a:lvl8pPr>
            <a:lvl9pPr marL="1663418" indent="0">
              <a:buNone/>
              <a:defRPr sz="728" b="1"/>
            </a:lvl9pPr>
          </a:lstStyle>
          <a:p>
            <a:pPr marL="5487" lvl="0" indent="0" algn="l" defTabSz="415855" rtl="0" eaLnBrk="1" latinLnBrk="0" hangingPunct="1">
              <a:lnSpc>
                <a:spcPct val="100000"/>
              </a:lnSpc>
              <a:spcBef>
                <a:spcPts val="0"/>
              </a:spcBef>
              <a:spcAft>
                <a:spcPts val="0"/>
              </a:spcAft>
              <a:buNone/>
              <a:tabLst>
                <a:tab pos="196087" algn="l"/>
                <a:tab pos="196376" algn="l"/>
              </a:tabLst>
            </a:pPr>
            <a:r>
              <a:rPr lang="en-GB"/>
              <a:t>Subtitle goes here if required</a:t>
            </a:r>
          </a:p>
          <a:p>
            <a:pPr lvl="0"/>
            <a:endParaRPr lang="en-GB"/>
          </a:p>
        </p:txBody>
      </p:sp>
      <p:sp>
        <p:nvSpPr>
          <p:cNvPr id="8" name="Title 34">
            <a:extLst>
              <a:ext uri="{FF2B5EF4-FFF2-40B4-BE49-F238E27FC236}">
                <a16:creationId xmlns:a16="http://schemas.microsoft.com/office/drawing/2014/main" id="{101CA4CD-F5FC-5DD1-B77F-CE0795034AAD}"/>
              </a:ext>
            </a:extLst>
          </p:cNvPr>
          <p:cNvSpPr>
            <a:spLocks noGrp="1"/>
          </p:cNvSpPr>
          <p:nvPr>
            <p:ph type="title" hasCustomPrompt="1"/>
          </p:nvPr>
        </p:nvSpPr>
        <p:spPr>
          <a:xfrm>
            <a:off x="457200" y="1893492"/>
            <a:ext cx="5791199" cy="1083815"/>
          </a:xfrm>
          <a:prstGeom prst="rect">
            <a:avLst/>
          </a:prstGeom>
        </p:spPr>
        <p:txBody>
          <a:bodyPr/>
          <a:lstStyle>
            <a:lvl1pPr marL="5776" marR="2310" algn="l" defTabSz="415855" rtl="0" eaLnBrk="1" latinLnBrk="0" hangingPunct="1">
              <a:lnSpc>
                <a:spcPct val="80000"/>
              </a:lnSpc>
              <a:spcBef>
                <a:spcPts val="0"/>
              </a:spcBef>
              <a:spcAft>
                <a:spcPts val="600"/>
              </a:spcAft>
              <a:defRPr lang="en-US" sz="4000" b="1" i="0" kern="0" spc="-11" dirty="0">
                <a:solidFill>
                  <a:schemeClr val="tx1"/>
                </a:solidFill>
                <a:latin typeface="+mj-lt"/>
                <a:ea typeface="+mj-ea"/>
                <a:cs typeface="Arial" panose="020B0604020202020204" pitchFamily="34" charset="0"/>
              </a:defRPr>
            </a:lvl1pPr>
          </a:lstStyle>
          <a:p>
            <a:r>
              <a:rPr lang="en-GB"/>
              <a:t>Presentation</a:t>
            </a:r>
            <a:br>
              <a:rPr lang="en-GB"/>
            </a:br>
            <a:r>
              <a:rPr lang="en-GB"/>
              <a:t>Title V3</a:t>
            </a:r>
          </a:p>
        </p:txBody>
      </p:sp>
      <p:sp>
        <p:nvSpPr>
          <p:cNvPr id="2" name="Text Placeholder 2">
            <a:extLst>
              <a:ext uri="{FF2B5EF4-FFF2-40B4-BE49-F238E27FC236}">
                <a16:creationId xmlns:a16="http://schemas.microsoft.com/office/drawing/2014/main" id="{0C9185F5-BF73-C8A6-5567-E9BFBE4F355C}"/>
              </a:ext>
            </a:extLst>
          </p:cNvPr>
          <p:cNvSpPr>
            <a:spLocks noGrp="1"/>
          </p:cNvSpPr>
          <p:nvPr>
            <p:ph type="body" idx="11" hasCustomPrompt="1"/>
          </p:nvPr>
        </p:nvSpPr>
        <p:spPr>
          <a:xfrm>
            <a:off x="457200" y="1435465"/>
            <a:ext cx="2295525" cy="338554"/>
          </a:xfrm>
        </p:spPr>
        <p:txBody>
          <a:bodyPr anchor="t" anchorCtr="0"/>
          <a:lstStyle>
            <a:lvl1pPr marL="5487" indent="0" algn="l" defTabSz="415875" rtl="0" eaLnBrk="1" latinLnBrk="0" hangingPunct="1">
              <a:lnSpc>
                <a:spcPct val="110000"/>
              </a:lnSpc>
              <a:spcBef>
                <a:spcPts val="0"/>
              </a:spcBef>
              <a:spcAft>
                <a:spcPts val="0"/>
              </a:spcAft>
              <a:buNone/>
              <a:tabLst>
                <a:tab pos="196097" algn="l"/>
                <a:tab pos="196386" algn="l"/>
              </a:tabLst>
              <a:defRPr lang="en-GB" sz="1600" b="0" kern="1200" spc="-7" dirty="0">
                <a:solidFill>
                  <a:schemeClr val="tx1"/>
                </a:solidFill>
                <a:latin typeface="+mj-lt"/>
                <a:ea typeface="+mn-ea"/>
                <a:cs typeface="Arial"/>
              </a:defRPr>
            </a:lvl1pPr>
            <a:lvl2pPr marL="207938" indent="0">
              <a:buNone/>
              <a:defRPr sz="910" b="1"/>
            </a:lvl2pPr>
            <a:lvl3pPr marL="415875" indent="0">
              <a:buNone/>
              <a:defRPr sz="819" b="1"/>
            </a:lvl3pPr>
            <a:lvl4pPr marL="623813" indent="0">
              <a:buNone/>
              <a:defRPr sz="728" b="1"/>
            </a:lvl4pPr>
            <a:lvl5pPr marL="831750" indent="0">
              <a:buNone/>
              <a:defRPr sz="728" b="1"/>
            </a:lvl5pPr>
            <a:lvl6pPr marL="1039688" indent="0">
              <a:buNone/>
              <a:defRPr sz="728" b="1"/>
            </a:lvl6pPr>
            <a:lvl7pPr marL="1247625" indent="0">
              <a:buNone/>
              <a:defRPr sz="728" b="1"/>
            </a:lvl7pPr>
            <a:lvl8pPr marL="1455563" indent="0">
              <a:buNone/>
              <a:defRPr sz="728" b="1"/>
            </a:lvl8pPr>
            <a:lvl9pPr marL="1663500" indent="0">
              <a:buNone/>
              <a:defRPr sz="728" b="1"/>
            </a:lvl9pPr>
          </a:lstStyle>
          <a:p>
            <a:pPr marL="5487" lvl="0" indent="0" algn="l" defTabSz="415875" rtl="0" eaLnBrk="1" latinLnBrk="0" hangingPunct="1">
              <a:lnSpc>
                <a:spcPct val="100000"/>
              </a:lnSpc>
              <a:spcBef>
                <a:spcPts val="0"/>
              </a:spcBef>
              <a:spcAft>
                <a:spcPts val="0"/>
              </a:spcAft>
              <a:buNone/>
              <a:tabLst>
                <a:tab pos="196097" algn="l"/>
                <a:tab pos="196386" algn="l"/>
              </a:tabLst>
            </a:pPr>
            <a:r>
              <a:rPr lang="en-GB"/>
              <a:t>DATE 2024</a:t>
            </a:r>
          </a:p>
        </p:txBody>
      </p:sp>
      <p:sp>
        <p:nvSpPr>
          <p:cNvPr id="16" name="TextBox 15">
            <a:extLst>
              <a:ext uri="{FF2B5EF4-FFF2-40B4-BE49-F238E27FC236}">
                <a16:creationId xmlns:a16="http://schemas.microsoft.com/office/drawing/2014/main" id="{FA617882-48B5-391E-6604-EF1F6829DD27}"/>
              </a:ext>
            </a:extLst>
          </p:cNvPr>
          <p:cNvSpPr txBox="1"/>
          <p:nvPr userDrawn="1"/>
        </p:nvSpPr>
        <p:spPr>
          <a:xfrm>
            <a:off x="457200" y="4774794"/>
            <a:ext cx="5522757" cy="246221"/>
          </a:xfrm>
          <a:prstGeom prst="rect">
            <a:avLst/>
          </a:prstGeom>
          <a:noFill/>
        </p:spPr>
        <p:txBody>
          <a:bodyPr wrap="square" lIns="0" tIns="0" rIns="0" bIns="0" rtlCol="0">
            <a:spAutoFit/>
          </a:bodyPr>
          <a:lstStyle/>
          <a:p>
            <a:r>
              <a:rPr lang="en-US" sz="800" b="0" i="0" kern="1200">
                <a:solidFill>
                  <a:schemeClr val="tx1"/>
                </a:solidFill>
                <a:effectLst/>
                <a:latin typeface="Arial" panose="020B0604020202020204" pitchFamily="34" charset="0"/>
                <a:ea typeface="+mn-ea"/>
                <a:cs typeface="Arial" panose="020B0604020202020204" pitchFamily="34" charset="0"/>
              </a:rPr>
              <a:t>CONFIDENTIAL – FOR PARTNER OR BROKER INTERNAL USE ONLY. Not for use with consumers - all consumer facing materials concerning Norton LifeLock Benefit Solutions offerings require prior review and approval.</a:t>
            </a:r>
            <a:endParaRPr lang="en-US" sz="8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D1795C1-0544-6845-638E-0F91E5A4BA97}"/>
              </a:ext>
            </a:extLst>
          </p:cNvPr>
          <p:cNvSpPr txBox="1"/>
          <p:nvPr userDrawn="1"/>
        </p:nvSpPr>
        <p:spPr>
          <a:xfrm>
            <a:off x="6163978" y="4910729"/>
            <a:ext cx="2204884" cy="89768"/>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bg1"/>
                </a:solidFill>
                <a:latin typeface="+mn-lt"/>
                <a:ea typeface="+mn-ea"/>
                <a:cs typeface="Arial" panose="020B0604020202020204" pitchFamily="34" charset="0"/>
              </a:rPr>
              <a:t>Copyright © 2025 Gen Digital Inc. All rights reserved. </a:t>
            </a:r>
          </a:p>
        </p:txBody>
      </p:sp>
      <p:pic>
        <p:nvPicPr>
          <p:cNvPr id="3" name="Picture 2">
            <a:extLst>
              <a:ext uri="{FF2B5EF4-FFF2-40B4-BE49-F238E27FC236}">
                <a16:creationId xmlns:a16="http://schemas.microsoft.com/office/drawing/2014/main" id="{BE91EAB6-E417-66FB-E560-570A334BDA94}"/>
              </a:ext>
            </a:extLst>
          </p:cNvPr>
          <p:cNvPicPr>
            <a:picLocks noChangeAspect="1"/>
          </p:cNvPicPr>
          <p:nvPr userDrawn="1"/>
        </p:nvPicPr>
        <p:blipFill>
          <a:blip r:embed="rId3"/>
          <a:stretch>
            <a:fillRect/>
          </a:stretch>
        </p:blipFill>
        <p:spPr>
          <a:xfrm>
            <a:off x="457200" y="475367"/>
            <a:ext cx="2621389" cy="576706"/>
          </a:xfrm>
          <a:prstGeom prst="rect">
            <a:avLst/>
          </a:prstGeom>
        </p:spPr>
      </p:pic>
    </p:spTree>
    <p:extLst>
      <p:ext uri="{BB962C8B-B14F-4D97-AF65-F5344CB8AC3E}">
        <p14:creationId xmlns:p14="http://schemas.microsoft.com/office/powerpoint/2010/main" val="2177554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V5">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47B0D0-D904-A31F-E462-FA9186243026}"/>
              </a:ext>
            </a:extLst>
          </p:cNvPr>
          <p:cNvSpPr/>
          <p:nvPr userDrawn="1"/>
        </p:nvSpPr>
        <p:spPr>
          <a:xfrm flipH="1">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Text Placeholder 2">
            <a:extLst>
              <a:ext uri="{FF2B5EF4-FFF2-40B4-BE49-F238E27FC236}">
                <a16:creationId xmlns:a16="http://schemas.microsoft.com/office/drawing/2014/main" id="{40C41AA5-B7DD-A594-0691-F7805134E96B}"/>
              </a:ext>
            </a:extLst>
          </p:cNvPr>
          <p:cNvSpPr>
            <a:spLocks noGrp="1"/>
          </p:cNvSpPr>
          <p:nvPr>
            <p:ph type="body" idx="1" hasCustomPrompt="1"/>
          </p:nvPr>
        </p:nvSpPr>
        <p:spPr>
          <a:xfrm>
            <a:off x="457201" y="3077094"/>
            <a:ext cx="7135316" cy="584775"/>
          </a:xfrm>
        </p:spPr>
        <p:txBody>
          <a:bodyPr anchor="t" anchorCtr="0"/>
          <a:lstStyle>
            <a:lvl1pPr marL="5487" indent="0" algn="l" defTabSz="415855" rtl="0" eaLnBrk="1" latinLnBrk="0" hangingPunct="1">
              <a:lnSpc>
                <a:spcPct val="100000"/>
              </a:lnSpc>
              <a:spcBef>
                <a:spcPts val="0"/>
              </a:spcBef>
              <a:spcAft>
                <a:spcPts val="600"/>
              </a:spcAft>
              <a:buNone/>
              <a:tabLst>
                <a:tab pos="196087" algn="l"/>
                <a:tab pos="196376" algn="l"/>
              </a:tabLst>
              <a:defRPr lang="en-GB" sz="1600" b="0" kern="1200" spc="-7" dirty="0">
                <a:solidFill>
                  <a:schemeClr val="tx1"/>
                </a:solidFill>
                <a:latin typeface="+mn-lt"/>
                <a:ea typeface="+mn-ea"/>
                <a:cs typeface="Arial" panose="020B0604020202020204" pitchFamily="34" charset="0"/>
              </a:defRPr>
            </a:lvl1pPr>
            <a:lvl2pPr marL="207928" indent="0">
              <a:buNone/>
              <a:defRPr sz="910" b="1"/>
            </a:lvl2pPr>
            <a:lvl3pPr marL="415855" indent="0">
              <a:buNone/>
              <a:defRPr sz="819" b="1"/>
            </a:lvl3pPr>
            <a:lvl4pPr marL="623783" indent="0">
              <a:buNone/>
              <a:defRPr sz="728" b="1"/>
            </a:lvl4pPr>
            <a:lvl5pPr marL="831708" indent="0">
              <a:buNone/>
              <a:defRPr sz="728" b="1"/>
            </a:lvl5pPr>
            <a:lvl6pPr marL="1039636" indent="0">
              <a:buNone/>
              <a:defRPr sz="728" b="1"/>
            </a:lvl6pPr>
            <a:lvl7pPr marL="1247563" indent="0">
              <a:buNone/>
              <a:defRPr sz="728" b="1"/>
            </a:lvl7pPr>
            <a:lvl8pPr marL="1455491" indent="0">
              <a:buNone/>
              <a:defRPr sz="728" b="1"/>
            </a:lvl8pPr>
            <a:lvl9pPr marL="1663418" indent="0">
              <a:buNone/>
              <a:defRPr sz="728" b="1"/>
            </a:lvl9pPr>
          </a:lstStyle>
          <a:p>
            <a:pPr marL="5487" lvl="0" indent="0" algn="l" defTabSz="415855" rtl="0" eaLnBrk="1" latinLnBrk="0" hangingPunct="1">
              <a:lnSpc>
                <a:spcPct val="100000"/>
              </a:lnSpc>
              <a:spcBef>
                <a:spcPts val="0"/>
              </a:spcBef>
              <a:spcAft>
                <a:spcPts val="0"/>
              </a:spcAft>
              <a:buNone/>
              <a:tabLst>
                <a:tab pos="196087" algn="l"/>
                <a:tab pos="196376" algn="l"/>
              </a:tabLst>
            </a:pPr>
            <a:r>
              <a:rPr lang="en-GB"/>
              <a:t>Subtitle goes here if required</a:t>
            </a:r>
          </a:p>
          <a:p>
            <a:pPr lvl="0"/>
            <a:endParaRPr lang="en-GB"/>
          </a:p>
        </p:txBody>
      </p:sp>
      <p:sp>
        <p:nvSpPr>
          <p:cNvPr id="8" name="Title 34">
            <a:extLst>
              <a:ext uri="{FF2B5EF4-FFF2-40B4-BE49-F238E27FC236}">
                <a16:creationId xmlns:a16="http://schemas.microsoft.com/office/drawing/2014/main" id="{101CA4CD-F5FC-5DD1-B77F-CE0795034AAD}"/>
              </a:ext>
            </a:extLst>
          </p:cNvPr>
          <p:cNvSpPr>
            <a:spLocks noGrp="1"/>
          </p:cNvSpPr>
          <p:nvPr>
            <p:ph type="title" hasCustomPrompt="1"/>
          </p:nvPr>
        </p:nvSpPr>
        <p:spPr>
          <a:xfrm>
            <a:off x="457200" y="1893492"/>
            <a:ext cx="7135318" cy="1083815"/>
          </a:xfrm>
          <a:prstGeom prst="rect">
            <a:avLst/>
          </a:prstGeom>
        </p:spPr>
        <p:txBody>
          <a:bodyPr/>
          <a:lstStyle>
            <a:lvl1pPr marL="5776" marR="2310" algn="l" defTabSz="415855" rtl="0" eaLnBrk="1" latinLnBrk="0" hangingPunct="1">
              <a:lnSpc>
                <a:spcPct val="80000"/>
              </a:lnSpc>
              <a:spcBef>
                <a:spcPts val="0"/>
              </a:spcBef>
              <a:spcAft>
                <a:spcPts val="600"/>
              </a:spcAft>
              <a:defRPr lang="en-US" sz="4000" b="1" i="0" kern="0" spc="-11" dirty="0">
                <a:solidFill>
                  <a:schemeClr val="tx1"/>
                </a:solidFill>
                <a:latin typeface="+mj-lt"/>
                <a:ea typeface="+mj-ea"/>
                <a:cs typeface="Arial" panose="020B0604020202020204" pitchFamily="34" charset="0"/>
              </a:defRPr>
            </a:lvl1pPr>
          </a:lstStyle>
          <a:p>
            <a:r>
              <a:rPr lang="en-GB"/>
              <a:t>Presentation</a:t>
            </a:r>
            <a:br>
              <a:rPr lang="en-GB"/>
            </a:br>
            <a:r>
              <a:rPr lang="en-GB"/>
              <a:t>Title V5</a:t>
            </a:r>
          </a:p>
        </p:txBody>
      </p:sp>
      <p:sp>
        <p:nvSpPr>
          <p:cNvPr id="2" name="Text Placeholder 2">
            <a:extLst>
              <a:ext uri="{FF2B5EF4-FFF2-40B4-BE49-F238E27FC236}">
                <a16:creationId xmlns:a16="http://schemas.microsoft.com/office/drawing/2014/main" id="{0C9185F5-BF73-C8A6-5567-E9BFBE4F355C}"/>
              </a:ext>
            </a:extLst>
          </p:cNvPr>
          <p:cNvSpPr>
            <a:spLocks noGrp="1"/>
          </p:cNvSpPr>
          <p:nvPr>
            <p:ph type="body" idx="11" hasCustomPrompt="1"/>
          </p:nvPr>
        </p:nvSpPr>
        <p:spPr>
          <a:xfrm>
            <a:off x="457200" y="1435465"/>
            <a:ext cx="2295525" cy="338554"/>
          </a:xfrm>
        </p:spPr>
        <p:txBody>
          <a:bodyPr anchor="t" anchorCtr="0"/>
          <a:lstStyle>
            <a:lvl1pPr marL="5487" indent="0" algn="l" defTabSz="415875" rtl="0" eaLnBrk="1" latinLnBrk="0" hangingPunct="1">
              <a:lnSpc>
                <a:spcPct val="110000"/>
              </a:lnSpc>
              <a:spcBef>
                <a:spcPts val="0"/>
              </a:spcBef>
              <a:spcAft>
                <a:spcPts val="0"/>
              </a:spcAft>
              <a:buNone/>
              <a:tabLst>
                <a:tab pos="196097" algn="l"/>
                <a:tab pos="196386" algn="l"/>
              </a:tabLst>
              <a:defRPr lang="en-GB" sz="1600" b="0" kern="1200" spc="-7" dirty="0">
                <a:solidFill>
                  <a:schemeClr val="tx1"/>
                </a:solidFill>
                <a:latin typeface="+mj-lt"/>
                <a:ea typeface="+mn-ea"/>
                <a:cs typeface="Arial"/>
              </a:defRPr>
            </a:lvl1pPr>
            <a:lvl2pPr marL="207938" indent="0">
              <a:buNone/>
              <a:defRPr sz="910" b="1"/>
            </a:lvl2pPr>
            <a:lvl3pPr marL="415875" indent="0">
              <a:buNone/>
              <a:defRPr sz="819" b="1"/>
            </a:lvl3pPr>
            <a:lvl4pPr marL="623813" indent="0">
              <a:buNone/>
              <a:defRPr sz="728" b="1"/>
            </a:lvl4pPr>
            <a:lvl5pPr marL="831750" indent="0">
              <a:buNone/>
              <a:defRPr sz="728" b="1"/>
            </a:lvl5pPr>
            <a:lvl6pPr marL="1039688" indent="0">
              <a:buNone/>
              <a:defRPr sz="728" b="1"/>
            </a:lvl6pPr>
            <a:lvl7pPr marL="1247625" indent="0">
              <a:buNone/>
              <a:defRPr sz="728" b="1"/>
            </a:lvl7pPr>
            <a:lvl8pPr marL="1455563" indent="0">
              <a:buNone/>
              <a:defRPr sz="728" b="1"/>
            </a:lvl8pPr>
            <a:lvl9pPr marL="1663500" indent="0">
              <a:buNone/>
              <a:defRPr sz="728" b="1"/>
            </a:lvl9pPr>
          </a:lstStyle>
          <a:p>
            <a:pPr marL="5487" lvl="0" indent="0" algn="l" defTabSz="415875" rtl="0" eaLnBrk="1" latinLnBrk="0" hangingPunct="1">
              <a:lnSpc>
                <a:spcPct val="100000"/>
              </a:lnSpc>
              <a:spcBef>
                <a:spcPts val="0"/>
              </a:spcBef>
              <a:spcAft>
                <a:spcPts val="0"/>
              </a:spcAft>
              <a:buNone/>
              <a:tabLst>
                <a:tab pos="196097" algn="l"/>
                <a:tab pos="196386" algn="l"/>
              </a:tabLst>
            </a:pPr>
            <a:r>
              <a:rPr lang="en-GB"/>
              <a:t>DATE 2024</a:t>
            </a:r>
          </a:p>
        </p:txBody>
      </p:sp>
      <p:sp>
        <p:nvSpPr>
          <p:cNvPr id="3" name="TextBox 2">
            <a:extLst>
              <a:ext uri="{FF2B5EF4-FFF2-40B4-BE49-F238E27FC236}">
                <a16:creationId xmlns:a16="http://schemas.microsoft.com/office/drawing/2014/main" id="{2EB152CB-7CCB-DE96-2655-8F0227F3D45A}"/>
              </a:ext>
            </a:extLst>
          </p:cNvPr>
          <p:cNvSpPr txBox="1"/>
          <p:nvPr userDrawn="1"/>
        </p:nvSpPr>
        <p:spPr>
          <a:xfrm>
            <a:off x="6163978" y="4910729"/>
            <a:ext cx="2204884" cy="89768"/>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tx1"/>
                </a:solidFill>
                <a:latin typeface="+mn-lt"/>
                <a:ea typeface="+mn-ea"/>
                <a:cs typeface="Arial" panose="020B0604020202020204" pitchFamily="34" charset="0"/>
              </a:rPr>
              <a:t>Copyright © 2025 Gen Digital Inc. All rights reserved. </a:t>
            </a:r>
          </a:p>
        </p:txBody>
      </p:sp>
      <p:sp>
        <p:nvSpPr>
          <p:cNvPr id="9" name="TextBox 8">
            <a:extLst>
              <a:ext uri="{FF2B5EF4-FFF2-40B4-BE49-F238E27FC236}">
                <a16:creationId xmlns:a16="http://schemas.microsoft.com/office/drawing/2014/main" id="{42C5DB56-9E37-D24E-9273-5149A5A1386C}"/>
              </a:ext>
            </a:extLst>
          </p:cNvPr>
          <p:cNvSpPr txBox="1"/>
          <p:nvPr userDrawn="1"/>
        </p:nvSpPr>
        <p:spPr>
          <a:xfrm>
            <a:off x="457200" y="4754276"/>
            <a:ext cx="5522757" cy="246221"/>
          </a:xfrm>
          <a:prstGeom prst="rect">
            <a:avLst/>
          </a:prstGeom>
          <a:noFill/>
        </p:spPr>
        <p:txBody>
          <a:bodyPr wrap="square" lIns="0" tIns="0" rIns="0" bIns="0" rtlCol="0">
            <a:spAutoFit/>
          </a:bodyPr>
          <a:lstStyle/>
          <a:p>
            <a:r>
              <a:rPr lang="en-US" sz="800" b="0" i="0" kern="1200">
                <a:solidFill>
                  <a:schemeClr val="tx1"/>
                </a:solidFill>
                <a:effectLst/>
                <a:latin typeface="Arial" panose="020B0604020202020204" pitchFamily="34" charset="0"/>
                <a:ea typeface="+mn-ea"/>
                <a:cs typeface="Arial" panose="020B0604020202020204" pitchFamily="34" charset="0"/>
              </a:rPr>
              <a:t>CONFIDENTIAL – FOR PARTNER OR BROKER INTERNAL USE ONLY. Not for use with consumers - all consumer facing materials concerning Norton LifeLock Benefit Solutions offerings require prior review and approval.</a:t>
            </a:r>
            <a:endParaRPr lang="en-US" sz="80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CDF9FA1-5CBD-2B6C-D6AF-7448C972E0B9}"/>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400"/>
                    </a14:imgEffect>
                    <a14:imgEffect>
                      <a14:saturation sat="399000"/>
                    </a14:imgEffect>
                    <a14:imgEffect>
                      <a14:brightnessContrast bright="-100000"/>
                    </a14:imgEffect>
                  </a14:imgLayer>
                </a14:imgProps>
              </a:ext>
            </a:extLst>
          </a:blip>
          <a:stretch>
            <a:fillRect/>
          </a:stretch>
        </p:blipFill>
        <p:spPr>
          <a:xfrm>
            <a:off x="471488" y="636120"/>
            <a:ext cx="2784199" cy="612524"/>
          </a:xfrm>
          <a:prstGeom prst="rect">
            <a:avLst/>
          </a:prstGeom>
        </p:spPr>
      </p:pic>
    </p:spTree>
    <p:extLst>
      <p:ext uri="{BB962C8B-B14F-4D97-AF65-F5344CB8AC3E}">
        <p14:creationId xmlns:p14="http://schemas.microsoft.com/office/powerpoint/2010/main" val="3131378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1 Column No Subtitle with bullets">
    <p:spTree>
      <p:nvGrpSpPr>
        <p:cNvPr id="1" name=""/>
        <p:cNvGrpSpPr/>
        <p:nvPr/>
      </p:nvGrpSpPr>
      <p:grpSpPr>
        <a:xfrm>
          <a:off x="0" y="0"/>
          <a:ext cx="0" cy="0"/>
          <a:chOff x="0" y="0"/>
          <a:chExt cx="0" cy="0"/>
        </a:xfrm>
      </p:grpSpPr>
      <p:sp>
        <p:nvSpPr>
          <p:cNvPr id="5" name="Text Placeholder 22">
            <a:extLst>
              <a:ext uri="{FF2B5EF4-FFF2-40B4-BE49-F238E27FC236}">
                <a16:creationId xmlns:a16="http://schemas.microsoft.com/office/drawing/2014/main" id="{13202871-67F1-6D84-12A4-CF4BA01F4BCF}"/>
              </a:ext>
            </a:extLst>
          </p:cNvPr>
          <p:cNvSpPr>
            <a:spLocks noGrp="1"/>
          </p:cNvSpPr>
          <p:nvPr>
            <p:ph type="body" sz="quarter" idx="13" hasCustomPrompt="1"/>
          </p:nvPr>
        </p:nvSpPr>
        <p:spPr>
          <a:xfrm>
            <a:off x="454298" y="1039745"/>
            <a:ext cx="8218758" cy="1284967"/>
          </a:xfrm>
        </p:spPr>
        <p:txBody>
          <a:bodyPr/>
          <a:lstStyle>
            <a:lvl1pPr>
              <a:spcAft>
                <a:spcPts val="600"/>
              </a:spcAft>
              <a:defRPr/>
            </a:lvl1pPr>
            <a:lvl2pPr>
              <a:spcAft>
                <a:spcPts val="600"/>
              </a:spcAft>
              <a:defRPr sz="1400"/>
            </a:lvl2pPr>
            <a:lvl3pPr>
              <a:spcAft>
                <a:spcPts val="600"/>
              </a:spcAft>
              <a:buClrTx/>
              <a:buSzPct val="70000"/>
              <a:defRPr/>
            </a:lvl3pPr>
            <a:lvl4pPr>
              <a:spcAft>
                <a:spcPts val="600"/>
              </a:spcAft>
              <a:buClrTx/>
              <a:buSzPct val="70000"/>
              <a:defRPr/>
            </a:lvl4pPr>
            <a:lvl5pPr>
              <a:spcAft>
                <a:spcPts val="600"/>
              </a:spcAft>
              <a:buClrTx/>
              <a:buSzPct val="70000"/>
              <a:defRPr/>
            </a:lvl5pPr>
          </a:lstStyle>
          <a:p>
            <a:pPr lvl="0"/>
            <a:r>
              <a:rPr lang="en-US"/>
              <a:t>Subheading</a:t>
            </a:r>
          </a:p>
          <a:p>
            <a:pPr lvl="1"/>
            <a:r>
              <a:rPr lang="en-US"/>
              <a:t>Body Copy</a:t>
            </a:r>
          </a:p>
          <a:p>
            <a:pPr lvl="2"/>
            <a:r>
              <a:rPr lang="en-US"/>
              <a:t>First Level Bullet</a:t>
            </a:r>
          </a:p>
          <a:p>
            <a:pPr lvl="3"/>
            <a:r>
              <a:rPr lang="en-US"/>
              <a:t>Second Level Bullet</a:t>
            </a:r>
          </a:p>
          <a:p>
            <a:pPr lvl="4"/>
            <a:r>
              <a:rPr lang="en-US"/>
              <a:t>Third Level Bullet</a:t>
            </a:r>
          </a:p>
        </p:txBody>
      </p:sp>
      <p:sp>
        <p:nvSpPr>
          <p:cNvPr id="10" name="Title 9">
            <a:extLst>
              <a:ext uri="{FF2B5EF4-FFF2-40B4-BE49-F238E27FC236}">
                <a16:creationId xmlns:a16="http://schemas.microsoft.com/office/drawing/2014/main" id="{97D60C50-8968-FC14-B654-222C34AC714C}"/>
              </a:ext>
            </a:extLst>
          </p:cNvPr>
          <p:cNvSpPr>
            <a:spLocks noGrp="1"/>
          </p:cNvSpPr>
          <p:nvPr>
            <p:ph type="title" hasCustomPrompt="1"/>
          </p:nvPr>
        </p:nvSpPr>
        <p:spPr>
          <a:xfrm>
            <a:off x="461388" y="303213"/>
            <a:ext cx="8225412" cy="480131"/>
          </a:xfrm>
          <a:prstGeom prst="rect">
            <a:avLst/>
          </a:prstGeom>
        </p:spPr>
        <p:txBody>
          <a:bodyPr/>
          <a:lstStyle>
            <a:lvl1pPr>
              <a:defRPr/>
            </a:lvl1pPr>
          </a:lstStyle>
          <a:p>
            <a:r>
              <a:rPr lang="en-US"/>
              <a:t>Text - 1 Column No Subtitle with Bullets</a:t>
            </a:r>
            <a:endParaRPr lang="en-GB"/>
          </a:p>
        </p:txBody>
      </p:sp>
      <p:sp>
        <p:nvSpPr>
          <p:cNvPr id="6" name="Slide Number Placeholder 5">
            <a:extLst>
              <a:ext uri="{FF2B5EF4-FFF2-40B4-BE49-F238E27FC236}">
                <a16:creationId xmlns:a16="http://schemas.microsoft.com/office/drawing/2014/main" id="{E624CC59-E171-534F-B39E-ACB3B1127B7E}"/>
              </a:ext>
            </a:extLst>
          </p:cNvPr>
          <p:cNvSpPr>
            <a:spLocks noGrp="1"/>
          </p:cNvSpPr>
          <p:nvPr>
            <p:ph type="sldNum" sz="quarter" idx="15"/>
          </p:nvPr>
        </p:nvSpPr>
        <p:spPr/>
        <p:txBody>
          <a:bodyPr/>
          <a:lstStyle/>
          <a:p>
            <a:pPr marL="17328">
              <a:lnSpc>
                <a:spcPts val="875"/>
              </a:lnSpc>
            </a:pPr>
            <a:fld id="{81D60167-4931-47E6-BA6A-407CBD079E47}" type="slidenum">
              <a:rPr lang="en-GB" smtClean="0"/>
              <a:pPr marL="17328">
                <a:lnSpc>
                  <a:spcPts val="875"/>
                </a:lnSpc>
              </a:pPr>
              <a:t>‹#›</a:t>
            </a:fld>
            <a:endParaRPr lang="en-GB"/>
          </a:p>
        </p:txBody>
      </p:sp>
    </p:spTree>
    <p:extLst>
      <p:ext uri="{BB962C8B-B14F-4D97-AF65-F5344CB8AC3E}">
        <p14:creationId xmlns:p14="http://schemas.microsoft.com/office/powerpoint/2010/main" val="376650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308F5B-AD02-42C5-A85A-353FFEDD0E96}"/>
              </a:ext>
            </a:extLst>
          </p:cNvPr>
          <p:cNvSpPr>
            <a:spLocks noGrp="1"/>
          </p:cNvSpPr>
          <p:nvPr>
            <p:ph type="title"/>
          </p:nvPr>
        </p:nvSpPr>
        <p:spPr>
          <a:xfrm>
            <a:off x="450851" y="303214"/>
            <a:ext cx="8242300" cy="332399"/>
          </a:xfrm>
          <a:prstGeom prst="rect">
            <a:avLst/>
          </a:prstGeom>
        </p:spPr>
        <p:txBody>
          <a:bodyPr tIns="0" rIns="0" bIns="0">
            <a:spAutoFit/>
          </a:bodyPr>
          <a:lstStyle>
            <a:lvl1pPr>
              <a:defRPr>
                <a:solidFill>
                  <a:schemeClr val="tx1"/>
                </a:solidFill>
              </a:defRPr>
            </a:lvl1pPr>
          </a:lstStyle>
          <a:p>
            <a:r>
              <a:rPr lang="en-US"/>
              <a:t>Click to edit Master title style</a:t>
            </a:r>
            <a:endParaRPr lang="en-PH"/>
          </a:p>
        </p:txBody>
      </p:sp>
      <p:sp>
        <p:nvSpPr>
          <p:cNvPr id="2" name="Slide Number Placeholder 1">
            <a:extLst>
              <a:ext uri="{FF2B5EF4-FFF2-40B4-BE49-F238E27FC236}">
                <a16:creationId xmlns:a16="http://schemas.microsoft.com/office/drawing/2014/main" id="{4CE02A07-B74D-FFAF-A1DE-3441B8831362}"/>
              </a:ext>
            </a:extLst>
          </p:cNvPr>
          <p:cNvSpPr>
            <a:spLocks noGrp="1"/>
          </p:cNvSpPr>
          <p:nvPr>
            <p:ph type="sldNum" sz="quarter" idx="10"/>
          </p:nvPr>
        </p:nvSpPr>
        <p:spPr/>
        <p:txBody>
          <a:bodyPr/>
          <a:lstStyle>
            <a:lvl1pPr>
              <a:defRPr>
                <a:solidFill>
                  <a:schemeClr val="tx1"/>
                </a:solidFill>
              </a:defRPr>
            </a:lvl1pPr>
          </a:lstStyle>
          <a:p>
            <a:pPr marL="17328">
              <a:lnSpc>
                <a:spcPts val="875"/>
              </a:lnSpc>
            </a:pPr>
            <a:fld id="{81D60167-4931-47E6-BA6A-407CBD079E47}" type="slidenum">
              <a:rPr lang="en-US" smtClean="0"/>
              <a:pPr marL="17328">
                <a:lnSpc>
                  <a:spcPts val="875"/>
                </a:lnSpc>
              </a:pPr>
              <a:t>‹#›</a:t>
            </a:fld>
            <a:endParaRPr lang="en-US"/>
          </a:p>
        </p:txBody>
      </p:sp>
    </p:spTree>
    <p:extLst>
      <p:ext uri="{BB962C8B-B14F-4D97-AF65-F5344CB8AC3E}">
        <p14:creationId xmlns:p14="http://schemas.microsoft.com/office/powerpoint/2010/main" val="128461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Title &amp; Sub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D873496-644E-0B81-E698-C5E91F92328D}"/>
              </a:ext>
            </a:extLst>
          </p:cNvPr>
          <p:cNvSpPr>
            <a:spLocks noGrp="1"/>
          </p:cNvSpPr>
          <p:nvPr>
            <p:ph type="body" sz="quarter" idx="10" hasCustomPrompt="1"/>
          </p:nvPr>
        </p:nvSpPr>
        <p:spPr>
          <a:xfrm>
            <a:off x="450851" y="739356"/>
            <a:ext cx="8242300" cy="246221"/>
          </a:xfrm>
        </p:spPr>
        <p:txBody>
          <a:bodyPr tIns="0" rIns="0" bIns="0">
            <a:spAutoFit/>
          </a:bodyPr>
          <a:lstStyle>
            <a:lvl1pPr marL="5487" indent="0">
              <a:buClr>
                <a:schemeClr val="accent1"/>
              </a:buClr>
              <a:buSzPct val="70000"/>
              <a:buFont typeface="Arial" panose="020B0604020202020204" pitchFamily="34" charset="0"/>
              <a:buNone/>
              <a:defRPr sz="1600" b="0">
                <a:latin typeface="+mj-lt"/>
                <a:cs typeface="Calibri" panose="020F0502020204030204" pitchFamily="34" charset="0"/>
              </a:defRPr>
            </a:lvl1pPr>
          </a:lstStyle>
          <a:p>
            <a:pPr lvl="0"/>
            <a:r>
              <a:rPr lang="en-GB"/>
              <a:t>Bullets</a:t>
            </a:r>
          </a:p>
        </p:txBody>
      </p:sp>
      <p:sp>
        <p:nvSpPr>
          <p:cNvPr id="6" name="TextBox 5">
            <a:extLst>
              <a:ext uri="{FF2B5EF4-FFF2-40B4-BE49-F238E27FC236}">
                <a16:creationId xmlns:a16="http://schemas.microsoft.com/office/drawing/2014/main" id="{BED0832E-8598-7895-B6A3-4A5D1407032C}"/>
              </a:ext>
            </a:extLst>
          </p:cNvPr>
          <p:cNvSpPr txBox="1"/>
          <p:nvPr userDrawn="1"/>
        </p:nvSpPr>
        <p:spPr>
          <a:xfrm>
            <a:off x="9825318" y="4536141"/>
            <a:ext cx="0" cy="0"/>
          </a:xfrm>
          <a:prstGeom prst="rect">
            <a:avLst/>
          </a:prstGeom>
          <a:noFill/>
        </p:spPr>
        <p:txBody>
          <a:bodyPr wrap="none" lIns="0" rtlCol="0">
            <a:noAutofit/>
          </a:bodyPr>
          <a:lstStyle/>
          <a:p>
            <a:pPr algn="l"/>
            <a:endParaRPr lang="en-US" sz="1050" b="0" i="0">
              <a:latin typeface="Calibri" panose="020F0502020204030204" pitchFamily="34" charset="0"/>
              <a:cs typeface="Calibri" panose="020F0502020204030204" pitchFamily="34" charset="0"/>
            </a:endParaRPr>
          </a:p>
        </p:txBody>
      </p:sp>
      <p:sp>
        <p:nvSpPr>
          <p:cNvPr id="7" name="Title 6">
            <a:extLst>
              <a:ext uri="{FF2B5EF4-FFF2-40B4-BE49-F238E27FC236}">
                <a16:creationId xmlns:a16="http://schemas.microsoft.com/office/drawing/2014/main" id="{1BEB3433-3464-5EF1-D492-1BB8158F5B35}"/>
              </a:ext>
            </a:extLst>
          </p:cNvPr>
          <p:cNvSpPr>
            <a:spLocks noGrp="1"/>
          </p:cNvSpPr>
          <p:nvPr>
            <p:ph type="title"/>
          </p:nvPr>
        </p:nvSpPr>
        <p:spPr>
          <a:xfrm>
            <a:off x="450851" y="304643"/>
            <a:ext cx="8242300" cy="332399"/>
          </a:xfrm>
        </p:spPr>
        <p:txBody>
          <a:bodyPr tIns="0" rIns="0" bIns="0">
            <a:spAutoFit/>
          </a:body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E927EFF9-D146-6AFC-A75B-4D215AC2A1B7}"/>
              </a:ext>
            </a:extLst>
          </p:cNvPr>
          <p:cNvSpPr>
            <a:spLocks noGrp="1"/>
          </p:cNvSpPr>
          <p:nvPr>
            <p:ph type="sldNum" sz="quarter" idx="11"/>
          </p:nvPr>
        </p:nvSpPr>
        <p:spPr/>
        <p:txBody>
          <a:bodyPr/>
          <a:lstStyle>
            <a:lvl1pPr>
              <a:defRPr>
                <a:solidFill>
                  <a:schemeClr val="tx1"/>
                </a:solidFill>
              </a:defRPr>
            </a:lvl1pPr>
          </a:lstStyle>
          <a:p>
            <a:pPr marL="17328">
              <a:lnSpc>
                <a:spcPts val="875"/>
              </a:lnSpc>
            </a:pPr>
            <a:fld id="{81D60167-4931-47E6-BA6A-407CBD079E47}" type="slidenum">
              <a:rPr lang="en-US" smtClean="0"/>
              <a:pPr marL="17328">
                <a:lnSpc>
                  <a:spcPts val="875"/>
                </a:lnSpc>
              </a:pPr>
              <a:t>‹#›</a:t>
            </a:fld>
            <a:endParaRPr lang="en-US"/>
          </a:p>
        </p:txBody>
      </p:sp>
    </p:spTree>
    <p:extLst>
      <p:ext uri="{BB962C8B-B14F-4D97-AF65-F5344CB8AC3E}">
        <p14:creationId xmlns:p14="http://schemas.microsoft.com/office/powerpoint/2010/main" val="1988029751"/>
      </p:ext>
    </p:extLst>
  </p:cSld>
  <p:clrMapOvr>
    <a:masterClrMapping/>
  </p:clrMapOvr>
  <p:extLst>
    <p:ext uri="{DCECCB84-F9BA-43D5-87BE-67443E8EF086}">
      <p15:sldGuideLst xmlns:p15="http://schemas.microsoft.com/office/powerpoint/2012/main">
        <p15:guide id="1" orient="horz" pos="78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 2x Placeholders Horizontal with bullets">
    <p:spTree>
      <p:nvGrpSpPr>
        <p:cNvPr id="1" name=""/>
        <p:cNvGrpSpPr/>
        <p:nvPr/>
      </p:nvGrpSpPr>
      <p:grpSpPr>
        <a:xfrm>
          <a:off x="0" y="0"/>
          <a:ext cx="0" cy="0"/>
          <a:chOff x="0" y="0"/>
          <a:chExt cx="0" cy="0"/>
        </a:xfrm>
      </p:grpSpPr>
      <p:sp>
        <p:nvSpPr>
          <p:cNvPr id="5" name="Text Placeholder 22">
            <a:extLst>
              <a:ext uri="{FF2B5EF4-FFF2-40B4-BE49-F238E27FC236}">
                <a16:creationId xmlns:a16="http://schemas.microsoft.com/office/drawing/2014/main" id="{CDA0B251-9E95-E03B-6246-DD2B8F985BA7}"/>
              </a:ext>
            </a:extLst>
          </p:cNvPr>
          <p:cNvSpPr>
            <a:spLocks noGrp="1"/>
          </p:cNvSpPr>
          <p:nvPr>
            <p:ph type="body" sz="quarter" idx="13"/>
          </p:nvPr>
        </p:nvSpPr>
        <p:spPr>
          <a:xfrm>
            <a:off x="457200" y="1024429"/>
            <a:ext cx="3970338" cy="2134125"/>
          </a:xfrm>
        </p:spPr>
        <p:txBody>
          <a:bodyPr/>
          <a:lstStyle>
            <a:lvl2pPr>
              <a:defRPr sz="1400"/>
            </a:lvl2pPr>
            <a:lvl3pPr>
              <a:buSzPct val="70000"/>
              <a:defRPr/>
            </a:lvl3pPr>
            <a:lvl4pPr>
              <a:buSzPct val="70000"/>
              <a:defRPr/>
            </a:lvl4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2">
            <a:extLst>
              <a:ext uri="{FF2B5EF4-FFF2-40B4-BE49-F238E27FC236}">
                <a16:creationId xmlns:a16="http://schemas.microsoft.com/office/drawing/2014/main" id="{7F9DB31A-EE64-EC4D-75B6-4D17B83788C2}"/>
              </a:ext>
            </a:extLst>
          </p:cNvPr>
          <p:cNvSpPr>
            <a:spLocks noGrp="1"/>
          </p:cNvSpPr>
          <p:nvPr>
            <p:ph type="body" sz="quarter" idx="14"/>
          </p:nvPr>
        </p:nvSpPr>
        <p:spPr>
          <a:xfrm>
            <a:off x="4716464" y="1024429"/>
            <a:ext cx="3972846" cy="2134125"/>
          </a:xfrm>
        </p:spPr>
        <p:txBody>
          <a:bodyPr/>
          <a:lstStyle>
            <a:lvl2pPr>
              <a:defRPr sz="1400"/>
            </a:lvl2pPr>
            <a:lvl3pPr>
              <a:buSzPct val="70000"/>
              <a:defRPr/>
            </a:lvl3pPr>
            <a:lvl4pPr>
              <a:buSzPct val="70000"/>
              <a:defRPr/>
            </a:lvl4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1">
            <a:extLst>
              <a:ext uri="{FF2B5EF4-FFF2-40B4-BE49-F238E27FC236}">
                <a16:creationId xmlns:a16="http://schemas.microsoft.com/office/drawing/2014/main" id="{2AB19B93-B7DC-23B3-D749-588F8C15BA8E}"/>
              </a:ext>
            </a:extLst>
          </p:cNvPr>
          <p:cNvSpPr>
            <a:spLocks noGrp="1"/>
          </p:cNvSpPr>
          <p:nvPr>
            <p:ph type="title" hasCustomPrompt="1"/>
          </p:nvPr>
        </p:nvSpPr>
        <p:spPr>
          <a:xfrm>
            <a:off x="463898" y="303213"/>
            <a:ext cx="8225412" cy="480131"/>
          </a:xfrm>
          <a:prstGeom prst="rect">
            <a:avLst/>
          </a:prstGeom>
        </p:spPr>
        <p:txBody>
          <a:bodyPr/>
          <a:lstStyle/>
          <a:p>
            <a:r>
              <a:rPr lang="en-US"/>
              <a:t>Text - 2x Placeholders Horizontal with bullets</a:t>
            </a:r>
            <a:endParaRPr lang="en-GB"/>
          </a:p>
        </p:txBody>
      </p:sp>
      <p:sp>
        <p:nvSpPr>
          <p:cNvPr id="6" name="Slide Number Placeholder 5">
            <a:extLst>
              <a:ext uri="{FF2B5EF4-FFF2-40B4-BE49-F238E27FC236}">
                <a16:creationId xmlns:a16="http://schemas.microsoft.com/office/drawing/2014/main" id="{1B0CE04C-8F10-95C4-3A46-58B49C5A2989}"/>
              </a:ext>
            </a:extLst>
          </p:cNvPr>
          <p:cNvSpPr>
            <a:spLocks noGrp="1"/>
          </p:cNvSpPr>
          <p:nvPr>
            <p:ph type="sldNum" sz="quarter" idx="16"/>
          </p:nvPr>
        </p:nvSpPr>
        <p:spPr/>
        <p:txBody>
          <a:bodyPr/>
          <a:lstStyle/>
          <a:p>
            <a:pPr marL="17328">
              <a:lnSpc>
                <a:spcPts val="875"/>
              </a:lnSpc>
            </a:pPr>
            <a:fld id="{81D60167-4931-47E6-BA6A-407CBD079E47}" type="slidenum">
              <a:rPr lang="en-GB" smtClean="0"/>
              <a:pPr marL="17328">
                <a:lnSpc>
                  <a:spcPts val="875"/>
                </a:lnSpc>
              </a:pPr>
              <a:t>‹#›</a:t>
            </a:fld>
            <a:endParaRPr lang="en-GB"/>
          </a:p>
        </p:txBody>
      </p:sp>
    </p:spTree>
    <p:extLst>
      <p:ext uri="{BB962C8B-B14F-4D97-AF65-F5344CB8AC3E}">
        <p14:creationId xmlns:p14="http://schemas.microsoft.com/office/powerpoint/2010/main" val="343464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RHS Image with bullets">
    <p:spTree>
      <p:nvGrpSpPr>
        <p:cNvPr id="1" name=""/>
        <p:cNvGrpSpPr/>
        <p:nvPr/>
      </p:nvGrpSpPr>
      <p:grpSpPr>
        <a:xfrm>
          <a:off x="0" y="0"/>
          <a:ext cx="0" cy="0"/>
          <a:chOff x="0" y="0"/>
          <a:chExt cx="0" cy="0"/>
        </a:xfrm>
      </p:grpSpPr>
      <p:sp>
        <p:nvSpPr>
          <p:cNvPr id="3" name="Text Placeholder 22">
            <a:extLst>
              <a:ext uri="{FF2B5EF4-FFF2-40B4-BE49-F238E27FC236}">
                <a16:creationId xmlns:a16="http://schemas.microsoft.com/office/drawing/2014/main" id="{2403539E-A467-D061-89F4-6640897683BA}"/>
              </a:ext>
            </a:extLst>
          </p:cNvPr>
          <p:cNvSpPr>
            <a:spLocks noGrp="1"/>
          </p:cNvSpPr>
          <p:nvPr>
            <p:ph type="body" sz="quarter" idx="13"/>
          </p:nvPr>
        </p:nvSpPr>
        <p:spPr>
          <a:xfrm>
            <a:off x="455547" y="1008936"/>
            <a:ext cx="3970338" cy="2134125"/>
          </a:xfrm>
        </p:spPr>
        <p:txBody>
          <a:bodyPr/>
          <a:lstStyle>
            <a:lvl2pPr>
              <a:defRPr sz="1400"/>
            </a:lvl2pPr>
            <a:lvl3pPr>
              <a:buSzPct val="70000"/>
              <a:defRPr/>
            </a:lvl3pPr>
            <a:lvl4pPr>
              <a:buSzPct val="70000"/>
              <a:defRPr/>
            </a:lvl4pPr>
            <a:lvl5pPr>
              <a:buSzPct val="7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176085CB-5208-B374-8FD8-B1B19D627C48}"/>
              </a:ext>
            </a:extLst>
          </p:cNvPr>
          <p:cNvSpPr>
            <a:spLocks noGrp="1"/>
          </p:cNvSpPr>
          <p:nvPr>
            <p:ph type="pic" sz="quarter" idx="14" hasCustomPrompt="1"/>
          </p:nvPr>
        </p:nvSpPr>
        <p:spPr>
          <a:xfrm>
            <a:off x="4718116" y="303214"/>
            <a:ext cx="3968684" cy="3951355"/>
          </a:xfrm>
          <a:custGeom>
            <a:avLst/>
            <a:gdLst>
              <a:gd name="connsiteX0" fmla="*/ 0 w 3995124"/>
              <a:gd name="connsiteY0" fmla="*/ 0 h 3951355"/>
              <a:gd name="connsiteX1" fmla="*/ 3995124 w 3995124"/>
              <a:gd name="connsiteY1" fmla="*/ 0 h 3951355"/>
              <a:gd name="connsiteX2" fmla="*/ 3995124 w 3995124"/>
              <a:gd name="connsiteY2" fmla="*/ 467820 h 3951355"/>
              <a:gd name="connsiteX3" fmla="*/ 3995124 w 3995124"/>
              <a:gd name="connsiteY3" fmla="*/ 477749 h 3951355"/>
              <a:gd name="connsiteX4" fmla="*/ 3995124 w 3995124"/>
              <a:gd name="connsiteY4" fmla="*/ 3473750 h 3951355"/>
              <a:gd name="connsiteX5" fmla="*/ 3517696 w 3995124"/>
              <a:gd name="connsiteY5" fmla="*/ 3951355 h 3951355"/>
              <a:gd name="connsiteX6" fmla="*/ 0 w 3995124"/>
              <a:gd name="connsiteY6" fmla="*/ 3951355 h 3951355"/>
              <a:gd name="connsiteX7" fmla="*/ 0 w 3995124"/>
              <a:gd name="connsiteY7" fmla="*/ 477749 h 3951355"/>
              <a:gd name="connsiteX8" fmla="*/ 0 w 3995124"/>
              <a:gd name="connsiteY8" fmla="*/ 467820 h 3951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5124" h="3951355">
                <a:moveTo>
                  <a:pt x="0" y="0"/>
                </a:moveTo>
                <a:lnTo>
                  <a:pt x="3995124" y="0"/>
                </a:lnTo>
                <a:lnTo>
                  <a:pt x="3995124" y="467820"/>
                </a:lnTo>
                <a:cubicBezTo>
                  <a:pt x="3995124" y="471161"/>
                  <a:pt x="3995124" y="474455"/>
                  <a:pt x="3995124" y="477749"/>
                </a:cubicBezTo>
                <a:lnTo>
                  <a:pt x="3995124" y="3473750"/>
                </a:lnTo>
                <a:cubicBezTo>
                  <a:pt x="3995124" y="3736302"/>
                  <a:pt x="3780389" y="3951355"/>
                  <a:pt x="3517696" y="3951355"/>
                </a:cubicBezTo>
                <a:lnTo>
                  <a:pt x="0" y="3951355"/>
                </a:lnTo>
                <a:lnTo>
                  <a:pt x="0" y="477749"/>
                </a:lnTo>
                <a:cubicBezTo>
                  <a:pt x="0" y="474455"/>
                  <a:pt x="0" y="471161"/>
                  <a:pt x="0" y="467820"/>
                </a:cubicBezTo>
                <a:close/>
              </a:path>
            </a:pathLst>
          </a:custGeom>
          <a:solidFill>
            <a:schemeClr val="bg1">
              <a:lumMod val="95000"/>
            </a:schemeClr>
          </a:solidFill>
        </p:spPr>
        <p:txBody>
          <a:bodyPr wrap="square" lIns="72000" tIns="108000">
            <a:noAutofit/>
          </a:bodyPr>
          <a:lstStyle>
            <a:lvl1pPr>
              <a:defRPr sz="900" b="0"/>
            </a:lvl1pPr>
          </a:lstStyle>
          <a:p>
            <a:r>
              <a:rPr lang="en-US"/>
              <a:t>DRAG AND DROP IMAGE</a:t>
            </a:r>
          </a:p>
        </p:txBody>
      </p:sp>
      <p:sp>
        <p:nvSpPr>
          <p:cNvPr id="10" name="Title 9">
            <a:extLst>
              <a:ext uri="{FF2B5EF4-FFF2-40B4-BE49-F238E27FC236}">
                <a16:creationId xmlns:a16="http://schemas.microsoft.com/office/drawing/2014/main" id="{4A8C4F14-9BB9-1EE2-10D8-55DCEB31FD39}"/>
              </a:ext>
            </a:extLst>
          </p:cNvPr>
          <p:cNvSpPr>
            <a:spLocks noGrp="1"/>
          </p:cNvSpPr>
          <p:nvPr>
            <p:ph type="title" hasCustomPrompt="1"/>
          </p:nvPr>
        </p:nvSpPr>
        <p:spPr>
          <a:xfrm>
            <a:off x="457201" y="303214"/>
            <a:ext cx="3968684" cy="478058"/>
          </a:xfrm>
          <a:prstGeom prst="rect">
            <a:avLst/>
          </a:prstGeom>
        </p:spPr>
        <p:txBody>
          <a:bodyPr/>
          <a:lstStyle>
            <a:lvl1pPr>
              <a:defRPr/>
            </a:lvl1pPr>
          </a:lstStyle>
          <a:p>
            <a:r>
              <a:rPr lang="en-US"/>
              <a:t>Text + image on right</a:t>
            </a:r>
            <a:endParaRPr lang="en-GB"/>
          </a:p>
        </p:txBody>
      </p:sp>
      <p:sp>
        <p:nvSpPr>
          <p:cNvPr id="6" name="Slide Number Placeholder 5">
            <a:extLst>
              <a:ext uri="{FF2B5EF4-FFF2-40B4-BE49-F238E27FC236}">
                <a16:creationId xmlns:a16="http://schemas.microsoft.com/office/drawing/2014/main" id="{3169DAD8-C526-5B6B-D2C1-927AEF96F7F5}"/>
              </a:ext>
            </a:extLst>
          </p:cNvPr>
          <p:cNvSpPr>
            <a:spLocks noGrp="1"/>
          </p:cNvSpPr>
          <p:nvPr>
            <p:ph type="sldNum" sz="quarter" idx="16"/>
          </p:nvPr>
        </p:nvSpPr>
        <p:spPr/>
        <p:txBody>
          <a:bodyPr/>
          <a:lstStyle/>
          <a:p>
            <a:pPr marL="17328">
              <a:lnSpc>
                <a:spcPts val="875"/>
              </a:lnSpc>
            </a:pPr>
            <a:fld id="{81D60167-4931-47E6-BA6A-407CBD079E47}" type="slidenum">
              <a:rPr lang="en-GB" smtClean="0"/>
              <a:pPr marL="17328">
                <a:lnSpc>
                  <a:spcPts val="875"/>
                </a:lnSpc>
              </a:pPr>
              <a:t>‹#›</a:t>
            </a:fld>
            <a:endParaRPr lang="en-GB"/>
          </a:p>
        </p:txBody>
      </p:sp>
    </p:spTree>
    <p:extLst>
      <p:ext uri="{BB962C8B-B14F-4D97-AF65-F5344CB8AC3E}">
        <p14:creationId xmlns:p14="http://schemas.microsoft.com/office/powerpoint/2010/main" val="1498467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vices No Text">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BED697DA-25DC-C868-FC61-910B784F1C7D}"/>
              </a:ext>
            </a:extLst>
          </p:cNvPr>
          <p:cNvSpPr/>
          <p:nvPr/>
        </p:nvSpPr>
        <p:spPr>
          <a:xfrm>
            <a:off x="1772906" y="3754023"/>
            <a:ext cx="1111389" cy="54559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4" name="object 4">
            <a:extLst>
              <a:ext uri="{FF2B5EF4-FFF2-40B4-BE49-F238E27FC236}">
                <a16:creationId xmlns:a16="http://schemas.microsoft.com/office/drawing/2014/main" id="{89C75FDC-60B0-4C81-5A1B-9E6F84234626}"/>
              </a:ext>
            </a:extLst>
          </p:cNvPr>
          <p:cNvSpPr/>
          <p:nvPr/>
        </p:nvSpPr>
        <p:spPr>
          <a:xfrm>
            <a:off x="1772928" y="4266256"/>
            <a:ext cx="1111342" cy="33368"/>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5" name="object 5">
            <a:extLst>
              <a:ext uri="{FF2B5EF4-FFF2-40B4-BE49-F238E27FC236}">
                <a16:creationId xmlns:a16="http://schemas.microsoft.com/office/drawing/2014/main" id="{BD7CD23F-D455-4F38-3959-A6DA30106287}"/>
              </a:ext>
            </a:extLst>
          </p:cNvPr>
          <p:cNvSpPr/>
          <p:nvPr/>
        </p:nvSpPr>
        <p:spPr>
          <a:xfrm>
            <a:off x="485071" y="1239839"/>
            <a:ext cx="3687090" cy="2541715"/>
          </a:xfrm>
          <a:custGeom>
            <a:avLst/>
            <a:gdLst/>
            <a:ahLst/>
            <a:cxnLst/>
            <a:rect l="l" t="t" r="r" b="b"/>
            <a:pathLst>
              <a:path w="8107045" h="5588634">
                <a:moveTo>
                  <a:pt x="7911036" y="0"/>
                </a:moveTo>
                <a:lnTo>
                  <a:pt x="195952" y="0"/>
                </a:lnTo>
                <a:lnTo>
                  <a:pt x="151020" y="5175"/>
                </a:lnTo>
                <a:lnTo>
                  <a:pt x="109774" y="19917"/>
                </a:lnTo>
                <a:lnTo>
                  <a:pt x="73391" y="43050"/>
                </a:lnTo>
                <a:lnTo>
                  <a:pt x="43046" y="73398"/>
                </a:lnTo>
                <a:lnTo>
                  <a:pt x="19915" y="109783"/>
                </a:lnTo>
                <a:lnTo>
                  <a:pt x="5174" y="151030"/>
                </a:lnTo>
                <a:lnTo>
                  <a:pt x="0" y="195962"/>
                </a:lnTo>
                <a:lnTo>
                  <a:pt x="0" y="5392087"/>
                </a:lnTo>
                <a:lnTo>
                  <a:pt x="5174" y="5437022"/>
                </a:lnTo>
                <a:lnTo>
                  <a:pt x="19915" y="5478271"/>
                </a:lnTo>
                <a:lnTo>
                  <a:pt x="43046" y="5514656"/>
                </a:lnTo>
                <a:lnTo>
                  <a:pt x="73391" y="5545002"/>
                </a:lnTo>
                <a:lnTo>
                  <a:pt x="109774" y="5568133"/>
                </a:lnTo>
                <a:lnTo>
                  <a:pt x="151020" y="5582874"/>
                </a:lnTo>
                <a:lnTo>
                  <a:pt x="195952" y="5588049"/>
                </a:lnTo>
                <a:lnTo>
                  <a:pt x="7911036" y="5588049"/>
                </a:lnTo>
                <a:lnTo>
                  <a:pt x="7955969" y="5582874"/>
                </a:lnTo>
                <a:lnTo>
                  <a:pt x="7997215" y="5568133"/>
                </a:lnTo>
                <a:lnTo>
                  <a:pt x="8033601" y="5545002"/>
                </a:lnTo>
                <a:lnTo>
                  <a:pt x="8063948" y="5514656"/>
                </a:lnTo>
                <a:lnTo>
                  <a:pt x="8087081" y="5478271"/>
                </a:lnTo>
                <a:lnTo>
                  <a:pt x="8101823" y="5437022"/>
                </a:lnTo>
                <a:lnTo>
                  <a:pt x="8106999" y="5392087"/>
                </a:lnTo>
                <a:lnTo>
                  <a:pt x="8106999" y="195962"/>
                </a:lnTo>
                <a:lnTo>
                  <a:pt x="8101823" y="151030"/>
                </a:lnTo>
                <a:lnTo>
                  <a:pt x="8087081" y="109783"/>
                </a:lnTo>
                <a:lnTo>
                  <a:pt x="8063948" y="73398"/>
                </a:lnTo>
                <a:lnTo>
                  <a:pt x="8033601" y="43050"/>
                </a:lnTo>
                <a:lnTo>
                  <a:pt x="7997215" y="19917"/>
                </a:lnTo>
                <a:lnTo>
                  <a:pt x="7955969" y="5175"/>
                </a:lnTo>
                <a:lnTo>
                  <a:pt x="7911036" y="0"/>
                </a:lnTo>
                <a:close/>
              </a:path>
            </a:pathLst>
          </a:custGeom>
          <a:solidFill>
            <a:srgbClr val="2F2F2F"/>
          </a:solidFill>
        </p:spPr>
        <p:txBody>
          <a:bodyPr wrap="square" lIns="0" tIns="0" rIns="0" bIns="0" rtlCol="0"/>
          <a:lstStyle/>
          <a:p>
            <a:endParaRPr sz="372"/>
          </a:p>
        </p:txBody>
      </p:sp>
      <p:sp>
        <p:nvSpPr>
          <p:cNvPr id="6" name="object 6">
            <a:extLst>
              <a:ext uri="{FF2B5EF4-FFF2-40B4-BE49-F238E27FC236}">
                <a16:creationId xmlns:a16="http://schemas.microsoft.com/office/drawing/2014/main" id="{5AAC2BEF-17FA-6DAB-BF29-B89E2B97C40A}"/>
              </a:ext>
            </a:extLst>
          </p:cNvPr>
          <p:cNvSpPr/>
          <p:nvPr/>
        </p:nvSpPr>
        <p:spPr>
          <a:xfrm>
            <a:off x="485071" y="1243016"/>
            <a:ext cx="3687090" cy="2541715"/>
          </a:xfrm>
          <a:custGeom>
            <a:avLst/>
            <a:gdLst/>
            <a:ahLst/>
            <a:cxnLst/>
            <a:rect l="l" t="t" r="r" b="b"/>
            <a:pathLst>
              <a:path w="8107045" h="5588634">
                <a:moveTo>
                  <a:pt x="7911036" y="0"/>
                </a:moveTo>
                <a:lnTo>
                  <a:pt x="195952" y="0"/>
                </a:lnTo>
                <a:lnTo>
                  <a:pt x="151020" y="5175"/>
                </a:lnTo>
                <a:lnTo>
                  <a:pt x="109774" y="19917"/>
                </a:lnTo>
                <a:lnTo>
                  <a:pt x="73391" y="43050"/>
                </a:lnTo>
                <a:lnTo>
                  <a:pt x="43046" y="73398"/>
                </a:lnTo>
                <a:lnTo>
                  <a:pt x="19915" y="109783"/>
                </a:lnTo>
                <a:lnTo>
                  <a:pt x="5174" y="151030"/>
                </a:lnTo>
                <a:lnTo>
                  <a:pt x="0" y="195962"/>
                </a:lnTo>
                <a:lnTo>
                  <a:pt x="0" y="5392160"/>
                </a:lnTo>
                <a:lnTo>
                  <a:pt x="5174" y="5437068"/>
                </a:lnTo>
                <a:lnTo>
                  <a:pt x="19915" y="5478297"/>
                </a:lnTo>
                <a:lnTo>
                  <a:pt x="43046" y="5514669"/>
                </a:lnTo>
                <a:lnTo>
                  <a:pt x="73391" y="5545007"/>
                </a:lnTo>
                <a:lnTo>
                  <a:pt x="109774" y="5568135"/>
                </a:lnTo>
                <a:lnTo>
                  <a:pt x="151020" y="5582874"/>
                </a:lnTo>
                <a:lnTo>
                  <a:pt x="195952" y="5588049"/>
                </a:lnTo>
                <a:lnTo>
                  <a:pt x="7911036" y="5588049"/>
                </a:lnTo>
                <a:lnTo>
                  <a:pt x="7955969" y="5582874"/>
                </a:lnTo>
                <a:lnTo>
                  <a:pt x="7997215" y="5568135"/>
                </a:lnTo>
                <a:lnTo>
                  <a:pt x="8033601" y="5545007"/>
                </a:lnTo>
                <a:lnTo>
                  <a:pt x="8063948" y="5514669"/>
                </a:lnTo>
                <a:lnTo>
                  <a:pt x="8087081" y="5478297"/>
                </a:lnTo>
                <a:lnTo>
                  <a:pt x="8101823" y="5437068"/>
                </a:lnTo>
                <a:lnTo>
                  <a:pt x="8106999" y="5392160"/>
                </a:lnTo>
                <a:lnTo>
                  <a:pt x="8106999" y="195962"/>
                </a:lnTo>
                <a:lnTo>
                  <a:pt x="8101823" y="151030"/>
                </a:lnTo>
                <a:lnTo>
                  <a:pt x="8087081" y="109783"/>
                </a:lnTo>
                <a:lnTo>
                  <a:pt x="8063948" y="73398"/>
                </a:lnTo>
                <a:lnTo>
                  <a:pt x="8033601" y="43050"/>
                </a:lnTo>
                <a:lnTo>
                  <a:pt x="7997215" y="19917"/>
                </a:lnTo>
                <a:lnTo>
                  <a:pt x="7955969" y="5175"/>
                </a:lnTo>
                <a:lnTo>
                  <a:pt x="7911036" y="0"/>
                </a:lnTo>
                <a:close/>
              </a:path>
            </a:pathLst>
          </a:custGeom>
          <a:solidFill>
            <a:srgbClr val="000000"/>
          </a:solidFill>
        </p:spPr>
        <p:txBody>
          <a:bodyPr wrap="square" lIns="0" tIns="0" rIns="0" bIns="0" rtlCol="0"/>
          <a:lstStyle/>
          <a:p>
            <a:endParaRPr sz="372"/>
          </a:p>
        </p:txBody>
      </p:sp>
      <p:sp>
        <p:nvSpPr>
          <p:cNvPr id="7" name="object 7">
            <a:extLst>
              <a:ext uri="{FF2B5EF4-FFF2-40B4-BE49-F238E27FC236}">
                <a16:creationId xmlns:a16="http://schemas.microsoft.com/office/drawing/2014/main" id="{EF89B4AE-11E6-2F0C-9D38-5799886EEDCD}"/>
              </a:ext>
            </a:extLst>
          </p:cNvPr>
          <p:cNvSpPr/>
          <p:nvPr/>
        </p:nvSpPr>
        <p:spPr>
          <a:xfrm>
            <a:off x="485057" y="3444345"/>
            <a:ext cx="3687069" cy="34013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8" name="object 8">
            <a:extLst>
              <a:ext uri="{FF2B5EF4-FFF2-40B4-BE49-F238E27FC236}">
                <a16:creationId xmlns:a16="http://schemas.microsoft.com/office/drawing/2014/main" id="{C3D2C678-DB96-CEB7-1CB8-B08BB7754BE6}"/>
              </a:ext>
            </a:extLst>
          </p:cNvPr>
          <p:cNvSpPr/>
          <p:nvPr/>
        </p:nvSpPr>
        <p:spPr>
          <a:xfrm>
            <a:off x="629189" y="1395121"/>
            <a:ext cx="3398869" cy="2049313"/>
          </a:xfrm>
          <a:custGeom>
            <a:avLst/>
            <a:gdLst/>
            <a:ahLst/>
            <a:cxnLst/>
            <a:rect l="l" t="t" r="r" b="b"/>
            <a:pathLst>
              <a:path w="7473315" h="4505959">
                <a:moveTo>
                  <a:pt x="7466767" y="0"/>
                </a:moveTo>
                <a:lnTo>
                  <a:pt x="7458799" y="0"/>
                </a:lnTo>
                <a:lnTo>
                  <a:pt x="6450" y="0"/>
                </a:lnTo>
                <a:lnTo>
                  <a:pt x="0" y="6533"/>
                </a:lnTo>
                <a:lnTo>
                  <a:pt x="0" y="4505758"/>
                </a:lnTo>
                <a:lnTo>
                  <a:pt x="21988" y="4505758"/>
                </a:lnTo>
                <a:lnTo>
                  <a:pt x="21988" y="22187"/>
                </a:lnTo>
                <a:lnTo>
                  <a:pt x="7451228" y="22187"/>
                </a:lnTo>
                <a:lnTo>
                  <a:pt x="7451228" y="4505758"/>
                </a:lnTo>
                <a:lnTo>
                  <a:pt x="7473217" y="4505758"/>
                </a:lnTo>
                <a:lnTo>
                  <a:pt x="7473217" y="6533"/>
                </a:lnTo>
                <a:lnTo>
                  <a:pt x="7466767" y="0"/>
                </a:lnTo>
                <a:close/>
              </a:path>
            </a:pathLst>
          </a:custGeom>
          <a:solidFill>
            <a:srgbClr val="2F2F2F"/>
          </a:solidFill>
        </p:spPr>
        <p:txBody>
          <a:bodyPr wrap="square" lIns="0" tIns="0" rIns="0" bIns="0" rtlCol="0"/>
          <a:lstStyle/>
          <a:p>
            <a:endParaRPr sz="372"/>
          </a:p>
        </p:txBody>
      </p:sp>
      <p:sp>
        <p:nvSpPr>
          <p:cNvPr id="9" name="object 9">
            <a:extLst>
              <a:ext uri="{FF2B5EF4-FFF2-40B4-BE49-F238E27FC236}">
                <a16:creationId xmlns:a16="http://schemas.microsoft.com/office/drawing/2014/main" id="{2165B416-AD87-F0FE-18B5-DD3EFD3380B3}"/>
              </a:ext>
            </a:extLst>
          </p:cNvPr>
          <p:cNvSpPr/>
          <p:nvPr/>
        </p:nvSpPr>
        <p:spPr>
          <a:xfrm>
            <a:off x="485062" y="3444345"/>
            <a:ext cx="3687090" cy="11263"/>
          </a:xfrm>
          <a:custGeom>
            <a:avLst/>
            <a:gdLst/>
            <a:ahLst/>
            <a:cxnLst/>
            <a:rect l="l" t="t" r="r" b="b"/>
            <a:pathLst>
              <a:path w="8107045" h="24765">
                <a:moveTo>
                  <a:pt x="8107020" y="0"/>
                </a:moveTo>
                <a:lnTo>
                  <a:pt x="0" y="0"/>
                </a:lnTo>
                <a:lnTo>
                  <a:pt x="0" y="24334"/>
                </a:lnTo>
                <a:lnTo>
                  <a:pt x="8107020" y="24334"/>
                </a:lnTo>
                <a:lnTo>
                  <a:pt x="8107020" y="0"/>
                </a:lnTo>
                <a:close/>
              </a:path>
            </a:pathLst>
          </a:custGeom>
          <a:solidFill>
            <a:srgbClr val="787878"/>
          </a:solidFill>
        </p:spPr>
        <p:txBody>
          <a:bodyPr wrap="square" lIns="0" tIns="0" rIns="0" bIns="0" rtlCol="0"/>
          <a:lstStyle/>
          <a:p>
            <a:endParaRPr sz="372"/>
          </a:p>
        </p:txBody>
      </p:sp>
      <p:sp>
        <p:nvSpPr>
          <p:cNvPr id="10" name="object 10">
            <a:extLst>
              <a:ext uri="{FF2B5EF4-FFF2-40B4-BE49-F238E27FC236}">
                <a16:creationId xmlns:a16="http://schemas.microsoft.com/office/drawing/2014/main" id="{4E7410F2-712B-9297-EB74-6B9218784003}"/>
              </a:ext>
            </a:extLst>
          </p:cNvPr>
          <p:cNvSpPr/>
          <p:nvPr/>
        </p:nvSpPr>
        <p:spPr>
          <a:xfrm>
            <a:off x="639185" y="1405214"/>
            <a:ext cx="3378942" cy="2039205"/>
          </a:xfrm>
          <a:custGeom>
            <a:avLst/>
            <a:gdLst/>
            <a:ahLst/>
            <a:cxnLst/>
            <a:rect l="l" t="t" r="r" b="b"/>
            <a:pathLst>
              <a:path w="7429500" h="4483734">
                <a:moveTo>
                  <a:pt x="7429239" y="0"/>
                </a:moveTo>
                <a:lnTo>
                  <a:pt x="0" y="0"/>
                </a:lnTo>
                <a:lnTo>
                  <a:pt x="0" y="4483570"/>
                </a:lnTo>
                <a:lnTo>
                  <a:pt x="7429239" y="4483570"/>
                </a:lnTo>
                <a:lnTo>
                  <a:pt x="7429239" y="0"/>
                </a:lnTo>
                <a:close/>
              </a:path>
            </a:pathLst>
          </a:custGeom>
          <a:solidFill>
            <a:srgbClr val="FFFFFF"/>
          </a:solidFill>
        </p:spPr>
        <p:txBody>
          <a:bodyPr wrap="square" lIns="0" tIns="0" rIns="0" bIns="0" rtlCol="0"/>
          <a:lstStyle/>
          <a:p>
            <a:endParaRPr sz="372"/>
          </a:p>
        </p:txBody>
      </p:sp>
      <p:grpSp>
        <p:nvGrpSpPr>
          <p:cNvPr id="11" name="object 11">
            <a:extLst>
              <a:ext uri="{FF2B5EF4-FFF2-40B4-BE49-F238E27FC236}">
                <a16:creationId xmlns:a16="http://schemas.microsoft.com/office/drawing/2014/main" id="{982507EE-9006-A4A8-A23C-230F0EE15759}"/>
              </a:ext>
            </a:extLst>
          </p:cNvPr>
          <p:cNvGrpSpPr/>
          <p:nvPr/>
        </p:nvGrpSpPr>
        <p:grpSpPr>
          <a:xfrm>
            <a:off x="4522849" y="1451641"/>
            <a:ext cx="2178407" cy="2851307"/>
            <a:chOff x="9943972" y="3700604"/>
            <a:chExt cx="4789805" cy="6269355"/>
          </a:xfrm>
        </p:grpSpPr>
        <p:sp>
          <p:nvSpPr>
            <p:cNvPr id="12" name="object 12">
              <a:extLst>
                <a:ext uri="{FF2B5EF4-FFF2-40B4-BE49-F238E27FC236}">
                  <a16:creationId xmlns:a16="http://schemas.microsoft.com/office/drawing/2014/main" id="{07F7B8D8-EEAE-441A-5B4A-99ACE926656F}"/>
                </a:ext>
              </a:extLst>
            </p:cNvPr>
            <p:cNvSpPr/>
            <p:nvPr/>
          </p:nvSpPr>
          <p:spPr>
            <a:xfrm>
              <a:off x="9943972" y="3708301"/>
              <a:ext cx="4789805" cy="6261100"/>
            </a:xfrm>
            <a:custGeom>
              <a:avLst/>
              <a:gdLst/>
              <a:ahLst/>
              <a:cxnLst/>
              <a:rect l="l" t="t" r="r" b="b"/>
              <a:pathLst>
                <a:path w="4789805" h="6261100">
                  <a:moveTo>
                    <a:pt x="188748" y="6252357"/>
                  </a:moveTo>
                  <a:lnTo>
                    <a:pt x="198276" y="6261100"/>
                  </a:lnTo>
                  <a:lnTo>
                    <a:pt x="219935" y="6261100"/>
                  </a:lnTo>
                  <a:lnTo>
                    <a:pt x="188748" y="6252357"/>
                  </a:lnTo>
                  <a:close/>
                </a:path>
                <a:path w="4789805" h="6261100">
                  <a:moveTo>
                    <a:pt x="4599774" y="6252551"/>
                  </a:moveTo>
                  <a:lnTo>
                    <a:pt x="4569252" y="6261100"/>
                  </a:lnTo>
                  <a:lnTo>
                    <a:pt x="4590289" y="6261100"/>
                  </a:lnTo>
                  <a:lnTo>
                    <a:pt x="4599774" y="6252551"/>
                  </a:lnTo>
                  <a:close/>
                </a:path>
                <a:path w="4789805" h="6261100">
                  <a:moveTo>
                    <a:pt x="4614597" y="6248400"/>
                  </a:moveTo>
                  <a:lnTo>
                    <a:pt x="4604381" y="6248400"/>
                  </a:lnTo>
                  <a:lnTo>
                    <a:pt x="4599774" y="6252551"/>
                  </a:lnTo>
                  <a:lnTo>
                    <a:pt x="4614597" y="6248400"/>
                  </a:lnTo>
                  <a:close/>
                </a:path>
                <a:path w="4789805" h="6261100">
                  <a:moveTo>
                    <a:pt x="184435" y="6248400"/>
                  </a:moveTo>
                  <a:lnTo>
                    <a:pt x="174632" y="6248400"/>
                  </a:lnTo>
                  <a:lnTo>
                    <a:pt x="188748" y="6252357"/>
                  </a:lnTo>
                  <a:lnTo>
                    <a:pt x="184435" y="6248400"/>
                  </a:lnTo>
                  <a:close/>
                </a:path>
                <a:path w="4789805" h="6261100">
                  <a:moveTo>
                    <a:pt x="169188" y="6246743"/>
                  </a:moveTo>
                  <a:lnTo>
                    <a:pt x="170907" y="6248400"/>
                  </a:lnTo>
                  <a:lnTo>
                    <a:pt x="174632" y="6248400"/>
                  </a:lnTo>
                  <a:lnTo>
                    <a:pt x="169188" y="6246743"/>
                  </a:lnTo>
                  <a:close/>
                </a:path>
                <a:path w="4789805" h="6261100">
                  <a:moveTo>
                    <a:pt x="4619750" y="6246833"/>
                  </a:moveTo>
                  <a:lnTo>
                    <a:pt x="4614597" y="6248400"/>
                  </a:lnTo>
                  <a:lnTo>
                    <a:pt x="4618105" y="6248400"/>
                  </a:lnTo>
                  <a:lnTo>
                    <a:pt x="4619750" y="6246833"/>
                  </a:lnTo>
                  <a:close/>
                </a:path>
                <a:path w="4789805" h="6261100">
                  <a:moveTo>
                    <a:pt x="4734986" y="6159500"/>
                  </a:moveTo>
                  <a:lnTo>
                    <a:pt x="4729625" y="6159500"/>
                  </a:lnTo>
                  <a:lnTo>
                    <a:pt x="4724589" y="6172200"/>
                  </a:lnTo>
                  <a:lnTo>
                    <a:pt x="4719175" y="6172200"/>
                  </a:lnTo>
                  <a:lnTo>
                    <a:pt x="4713584" y="6184900"/>
                  </a:lnTo>
                  <a:lnTo>
                    <a:pt x="4704631" y="6184900"/>
                  </a:lnTo>
                  <a:lnTo>
                    <a:pt x="4703155" y="6197600"/>
                  </a:lnTo>
                  <a:lnTo>
                    <a:pt x="4690830" y="6197600"/>
                  </a:lnTo>
                  <a:lnTo>
                    <a:pt x="4688967" y="6210300"/>
                  </a:lnTo>
                  <a:lnTo>
                    <a:pt x="4675909" y="6210300"/>
                  </a:lnTo>
                  <a:lnTo>
                    <a:pt x="4671061" y="6223000"/>
                  </a:lnTo>
                  <a:lnTo>
                    <a:pt x="4657250" y="6223000"/>
                  </a:lnTo>
                  <a:lnTo>
                    <a:pt x="4653711" y="6235700"/>
                  </a:lnTo>
                  <a:lnTo>
                    <a:pt x="4631445" y="6235700"/>
                  </a:lnTo>
                  <a:lnTo>
                    <a:pt x="4619750" y="6246833"/>
                  </a:lnTo>
                  <a:lnTo>
                    <a:pt x="4656372" y="6235700"/>
                  </a:lnTo>
                  <a:lnTo>
                    <a:pt x="4693813" y="6210300"/>
                  </a:lnTo>
                  <a:lnTo>
                    <a:pt x="4726158" y="6172200"/>
                  </a:lnTo>
                  <a:lnTo>
                    <a:pt x="4734986" y="6159500"/>
                  </a:lnTo>
                  <a:close/>
                </a:path>
                <a:path w="4789805" h="6261100">
                  <a:moveTo>
                    <a:pt x="82636" y="6184900"/>
                  </a:moveTo>
                  <a:lnTo>
                    <a:pt x="73916" y="6184900"/>
                  </a:lnTo>
                  <a:lnTo>
                    <a:pt x="95469" y="6210300"/>
                  </a:lnTo>
                  <a:lnTo>
                    <a:pt x="132888" y="6235700"/>
                  </a:lnTo>
                  <a:lnTo>
                    <a:pt x="169188" y="6246743"/>
                  </a:lnTo>
                  <a:lnTo>
                    <a:pt x="157726" y="6235700"/>
                  </a:lnTo>
                  <a:lnTo>
                    <a:pt x="139336" y="6235700"/>
                  </a:lnTo>
                  <a:lnTo>
                    <a:pt x="132058" y="6223000"/>
                  </a:lnTo>
                  <a:lnTo>
                    <a:pt x="116394" y="6223000"/>
                  </a:lnTo>
                  <a:lnTo>
                    <a:pt x="113033" y="6210300"/>
                  </a:lnTo>
                  <a:lnTo>
                    <a:pt x="104269" y="6210300"/>
                  </a:lnTo>
                  <a:lnTo>
                    <a:pt x="98718" y="6197600"/>
                  </a:lnTo>
                  <a:lnTo>
                    <a:pt x="87880" y="6197600"/>
                  </a:lnTo>
                  <a:lnTo>
                    <a:pt x="82636" y="6184900"/>
                  </a:lnTo>
                  <a:close/>
                </a:path>
                <a:path w="4789805" h="6261100">
                  <a:moveTo>
                    <a:pt x="73847" y="6184818"/>
                  </a:moveTo>
                  <a:close/>
                </a:path>
                <a:path w="4789805" h="6261100">
                  <a:moveTo>
                    <a:pt x="71631" y="6172200"/>
                  </a:moveTo>
                  <a:lnTo>
                    <a:pt x="63139" y="6172200"/>
                  </a:lnTo>
                  <a:lnTo>
                    <a:pt x="73847" y="6184818"/>
                  </a:lnTo>
                  <a:lnTo>
                    <a:pt x="71631" y="6172200"/>
                  </a:lnTo>
                  <a:close/>
                </a:path>
                <a:path w="4789805" h="6261100">
                  <a:moveTo>
                    <a:pt x="61020" y="6169150"/>
                  </a:moveTo>
                  <a:lnTo>
                    <a:pt x="61558" y="6172200"/>
                  </a:lnTo>
                  <a:lnTo>
                    <a:pt x="63139" y="6172200"/>
                  </a:lnTo>
                  <a:lnTo>
                    <a:pt x="61020" y="6169150"/>
                  </a:lnTo>
                  <a:close/>
                </a:path>
                <a:path w="4789805" h="6261100">
                  <a:moveTo>
                    <a:pt x="59317" y="6159500"/>
                  </a:moveTo>
                  <a:lnTo>
                    <a:pt x="54313" y="6159500"/>
                  </a:lnTo>
                  <a:lnTo>
                    <a:pt x="61020" y="6169150"/>
                  </a:lnTo>
                  <a:lnTo>
                    <a:pt x="59317" y="6159500"/>
                  </a:lnTo>
                  <a:close/>
                </a:path>
                <a:path w="4789805" h="6261100">
                  <a:moveTo>
                    <a:pt x="51745" y="6155803"/>
                  </a:moveTo>
                  <a:lnTo>
                    <a:pt x="51851" y="6159500"/>
                  </a:lnTo>
                  <a:lnTo>
                    <a:pt x="54313" y="6159500"/>
                  </a:lnTo>
                  <a:lnTo>
                    <a:pt x="51745" y="6155803"/>
                  </a:lnTo>
                  <a:close/>
                </a:path>
                <a:path w="4789805" h="6261100">
                  <a:moveTo>
                    <a:pt x="4736518" y="6157295"/>
                  </a:moveTo>
                  <a:lnTo>
                    <a:pt x="4734986" y="6159500"/>
                  </a:lnTo>
                  <a:lnTo>
                    <a:pt x="4735595" y="6159500"/>
                  </a:lnTo>
                  <a:lnTo>
                    <a:pt x="4736518" y="6157295"/>
                  </a:lnTo>
                  <a:close/>
                </a:path>
                <a:path w="4789805" h="6261100">
                  <a:moveTo>
                    <a:pt x="4743814" y="6146800"/>
                  </a:moveTo>
                  <a:lnTo>
                    <a:pt x="4740910" y="6146800"/>
                  </a:lnTo>
                  <a:lnTo>
                    <a:pt x="4736518" y="6157295"/>
                  </a:lnTo>
                  <a:lnTo>
                    <a:pt x="4743814" y="6146800"/>
                  </a:lnTo>
                  <a:close/>
                </a:path>
                <a:path w="4789805" h="6261100">
                  <a:moveTo>
                    <a:pt x="51485" y="6146800"/>
                  </a:moveTo>
                  <a:lnTo>
                    <a:pt x="45488" y="6146800"/>
                  </a:lnTo>
                  <a:lnTo>
                    <a:pt x="51745" y="6155803"/>
                  </a:lnTo>
                  <a:lnTo>
                    <a:pt x="51485" y="6146800"/>
                  </a:lnTo>
                  <a:close/>
                </a:path>
                <a:path w="4789805" h="6261100">
                  <a:moveTo>
                    <a:pt x="44104" y="6144808"/>
                  </a:moveTo>
                  <a:lnTo>
                    <a:pt x="44396" y="6146800"/>
                  </a:lnTo>
                  <a:lnTo>
                    <a:pt x="45488" y="6146800"/>
                  </a:lnTo>
                  <a:lnTo>
                    <a:pt x="44104" y="6144808"/>
                  </a:lnTo>
                  <a:close/>
                </a:path>
                <a:path w="4789805" h="6261100">
                  <a:moveTo>
                    <a:pt x="4748437" y="6140148"/>
                  </a:moveTo>
                  <a:lnTo>
                    <a:pt x="4743814" y="6146800"/>
                  </a:lnTo>
                  <a:lnTo>
                    <a:pt x="4745946" y="6146800"/>
                  </a:lnTo>
                  <a:lnTo>
                    <a:pt x="4748437" y="6140148"/>
                  </a:lnTo>
                  <a:close/>
                </a:path>
                <a:path w="4789805" h="6261100">
                  <a:moveTo>
                    <a:pt x="42532" y="6134100"/>
                  </a:moveTo>
                  <a:lnTo>
                    <a:pt x="36662" y="6134100"/>
                  </a:lnTo>
                  <a:lnTo>
                    <a:pt x="44104" y="6144808"/>
                  </a:lnTo>
                  <a:lnTo>
                    <a:pt x="42532" y="6134100"/>
                  </a:lnTo>
                  <a:close/>
                </a:path>
                <a:path w="4789805" h="6261100">
                  <a:moveTo>
                    <a:pt x="4752642" y="6134100"/>
                  </a:moveTo>
                  <a:lnTo>
                    <a:pt x="4750703" y="6134100"/>
                  </a:lnTo>
                  <a:lnTo>
                    <a:pt x="4748437" y="6140148"/>
                  </a:lnTo>
                  <a:lnTo>
                    <a:pt x="4752642" y="6134100"/>
                  </a:lnTo>
                  <a:close/>
                </a:path>
                <a:path w="4789805" h="6261100">
                  <a:moveTo>
                    <a:pt x="36263" y="6133333"/>
                  </a:moveTo>
                  <a:lnTo>
                    <a:pt x="36375" y="6134100"/>
                  </a:lnTo>
                  <a:lnTo>
                    <a:pt x="36662" y="6134100"/>
                  </a:lnTo>
                  <a:lnTo>
                    <a:pt x="36263" y="6133333"/>
                  </a:lnTo>
                  <a:close/>
                </a:path>
                <a:path w="4789805" h="6261100">
                  <a:moveTo>
                    <a:pt x="4752806" y="6133785"/>
                  </a:moveTo>
                  <a:lnTo>
                    <a:pt x="4752642" y="6134100"/>
                  </a:lnTo>
                  <a:lnTo>
                    <a:pt x="4752806" y="6133785"/>
                  </a:lnTo>
                  <a:close/>
                </a:path>
                <a:path w="4789805" h="6261100">
                  <a:moveTo>
                    <a:pt x="4759263" y="6121400"/>
                  </a:moveTo>
                  <a:lnTo>
                    <a:pt x="4754808" y="6121400"/>
                  </a:lnTo>
                  <a:lnTo>
                    <a:pt x="4752806" y="6133785"/>
                  </a:lnTo>
                  <a:lnTo>
                    <a:pt x="4759263" y="6121400"/>
                  </a:lnTo>
                  <a:close/>
                </a:path>
                <a:path w="4789805" h="6261100">
                  <a:moveTo>
                    <a:pt x="34512" y="6121400"/>
                  </a:moveTo>
                  <a:lnTo>
                    <a:pt x="30043" y="6121400"/>
                  </a:lnTo>
                  <a:lnTo>
                    <a:pt x="36263" y="6133333"/>
                  </a:lnTo>
                  <a:lnTo>
                    <a:pt x="34512" y="6121400"/>
                  </a:lnTo>
                  <a:close/>
                </a:path>
                <a:path w="4789805" h="6261100">
                  <a:moveTo>
                    <a:pt x="30019" y="6121355"/>
                  </a:moveTo>
                  <a:close/>
                </a:path>
                <a:path w="4789805" h="6261100">
                  <a:moveTo>
                    <a:pt x="4759292" y="6121344"/>
                  </a:moveTo>
                  <a:close/>
                </a:path>
                <a:path w="4789805" h="6261100">
                  <a:moveTo>
                    <a:pt x="27046" y="6108700"/>
                  </a:moveTo>
                  <a:lnTo>
                    <a:pt x="23423" y="6108700"/>
                  </a:lnTo>
                  <a:lnTo>
                    <a:pt x="30019" y="6121355"/>
                  </a:lnTo>
                  <a:lnTo>
                    <a:pt x="27046" y="6108700"/>
                  </a:lnTo>
                  <a:close/>
                </a:path>
                <a:path w="4789805" h="6261100">
                  <a:moveTo>
                    <a:pt x="4736518" y="103804"/>
                  </a:moveTo>
                  <a:lnTo>
                    <a:pt x="4740910" y="114300"/>
                  </a:lnTo>
                  <a:lnTo>
                    <a:pt x="4745946" y="127000"/>
                  </a:lnTo>
                  <a:lnTo>
                    <a:pt x="4750703" y="127000"/>
                  </a:lnTo>
                  <a:lnTo>
                    <a:pt x="4752755" y="139700"/>
                  </a:lnTo>
                  <a:lnTo>
                    <a:pt x="4757603" y="139700"/>
                  </a:lnTo>
                  <a:lnTo>
                    <a:pt x="4759279" y="152400"/>
                  </a:lnTo>
                  <a:lnTo>
                    <a:pt x="4764127" y="152400"/>
                  </a:lnTo>
                  <a:lnTo>
                    <a:pt x="4765813" y="165100"/>
                  </a:lnTo>
                  <a:lnTo>
                    <a:pt x="4768985" y="165100"/>
                  </a:lnTo>
                  <a:lnTo>
                    <a:pt x="4770284" y="177800"/>
                  </a:lnTo>
                  <a:lnTo>
                    <a:pt x="4774388" y="177800"/>
                  </a:lnTo>
                  <a:lnTo>
                    <a:pt x="4775697" y="190500"/>
                  </a:lnTo>
                  <a:lnTo>
                    <a:pt x="4777938" y="190500"/>
                  </a:lnTo>
                  <a:lnTo>
                    <a:pt x="4779058" y="203200"/>
                  </a:lnTo>
                  <a:lnTo>
                    <a:pt x="4780922" y="203200"/>
                  </a:lnTo>
                  <a:lnTo>
                    <a:pt x="4781854" y="215900"/>
                  </a:lnTo>
                  <a:lnTo>
                    <a:pt x="4783341" y="215900"/>
                  </a:lnTo>
                  <a:lnTo>
                    <a:pt x="4783906" y="228600"/>
                  </a:lnTo>
                  <a:lnTo>
                    <a:pt x="4784650" y="228600"/>
                  </a:lnTo>
                  <a:lnTo>
                    <a:pt x="4785393" y="241300"/>
                  </a:lnTo>
                  <a:lnTo>
                    <a:pt x="4785770" y="241300"/>
                  </a:lnTo>
                  <a:lnTo>
                    <a:pt x="4786513" y="254000"/>
                  </a:lnTo>
                  <a:lnTo>
                    <a:pt x="4786702" y="254000"/>
                  </a:lnTo>
                  <a:lnTo>
                    <a:pt x="4786702" y="6007100"/>
                  </a:lnTo>
                  <a:lnTo>
                    <a:pt x="4786513" y="6007100"/>
                  </a:lnTo>
                  <a:lnTo>
                    <a:pt x="4785770" y="6019800"/>
                  </a:lnTo>
                  <a:lnTo>
                    <a:pt x="4785393" y="6019800"/>
                  </a:lnTo>
                  <a:lnTo>
                    <a:pt x="4785393" y="6032500"/>
                  </a:lnTo>
                  <a:lnTo>
                    <a:pt x="4783906" y="6032500"/>
                  </a:lnTo>
                  <a:lnTo>
                    <a:pt x="4783341" y="6045200"/>
                  </a:lnTo>
                  <a:lnTo>
                    <a:pt x="4781854" y="6045200"/>
                  </a:lnTo>
                  <a:lnTo>
                    <a:pt x="4779058" y="6057900"/>
                  </a:lnTo>
                  <a:lnTo>
                    <a:pt x="4777938" y="6070600"/>
                  </a:lnTo>
                  <a:lnTo>
                    <a:pt x="4775697" y="6070600"/>
                  </a:lnTo>
                  <a:lnTo>
                    <a:pt x="4773100" y="6083300"/>
                  </a:lnTo>
                  <a:lnTo>
                    <a:pt x="4771781" y="6083300"/>
                  </a:lnTo>
                  <a:lnTo>
                    <a:pt x="4770284" y="6096000"/>
                  </a:lnTo>
                  <a:lnTo>
                    <a:pt x="4767299" y="6096000"/>
                  </a:lnTo>
                  <a:lnTo>
                    <a:pt x="4765624" y="6108700"/>
                  </a:lnTo>
                  <a:lnTo>
                    <a:pt x="4762263" y="6108700"/>
                  </a:lnTo>
                  <a:lnTo>
                    <a:pt x="4759292" y="6121344"/>
                  </a:lnTo>
                  <a:lnTo>
                    <a:pt x="4772504" y="6096000"/>
                  </a:lnTo>
                  <a:lnTo>
                    <a:pt x="4784981" y="6045200"/>
                  </a:lnTo>
                  <a:lnTo>
                    <a:pt x="4789309" y="5994400"/>
                  </a:lnTo>
                  <a:lnTo>
                    <a:pt x="4789309" y="266700"/>
                  </a:lnTo>
                  <a:lnTo>
                    <a:pt x="4784981" y="215900"/>
                  </a:lnTo>
                  <a:lnTo>
                    <a:pt x="4772504" y="165100"/>
                  </a:lnTo>
                  <a:lnTo>
                    <a:pt x="4752642" y="127000"/>
                  </a:lnTo>
                  <a:lnTo>
                    <a:pt x="4736518" y="103804"/>
                  </a:lnTo>
                  <a:close/>
                </a:path>
                <a:path w="4789805" h="6261100">
                  <a:moveTo>
                    <a:pt x="44104" y="116291"/>
                  </a:moveTo>
                  <a:lnTo>
                    <a:pt x="36662" y="127000"/>
                  </a:lnTo>
                  <a:lnTo>
                    <a:pt x="16804" y="165100"/>
                  </a:lnTo>
                  <a:lnTo>
                    <a:pt x="4328" y="215900"/>
                  </a:lnTo>
                  <a:lnTo>
                    <a:pt x="0" y="266700"/>
                  </a:lnTo>
                  <a:lnTo>
                    <a:pt x="0" y="5994400"/>
                  </a:lnTo>
                  <a:lnTo>
                    <a:pt x="4328" y="6045200"/>
                  </a:lnTo>
                  <a:lnTo>
                    <a:pt x="16804" y="6096000"/>
                  </a:lnTo>
                  <a:lnTo>
                    <a:pt x="23423" y="6108700"/>
                  </a:lnTo>
                  <a:lnTo>
                    <a:pt x="22009" y="6096000"/>
                  </a:lnTo>
                  <a:lnTo>
                    <a:pt x="18847" y="6096000"/>
                  </a:lnTo>
                  <a:lnTo>
                    <a:pt x="17559" y="6083300"/>
                  </a:lnTo>
                  <a:lnTo>
                    <a:pt x="14504" y="6083300"/>
                  </a:lnTo>
                  <a:lnTo>
                    <a:pt x="11808" y="6070600"/>
                  </a:lnTo>
                  <a:lnTo>
                    <a:pt x="9469" y="6057900"/>
                  </a:lnTo>
                  <a:lnTo>
                    <a:pt x="7486" y="6045200"/>
                  </a:lnTo>
                  <a:lnTo>
                    <a:pt x="5224" y="6032500"/>
                  </a:lnTo>
                  <a:lnTo>
                    <a:pt x="3916" y="6032500"/>
                  </a:lnTo>
                  <a:lnTo>
                    <a:pt x="3916" y="6019800"/>
                  </a:lnTo>
                  <a:lnTo>
                    <a:pt x="2984" y="6019800"/>
                  </a:lnTo>
                  <a:lnTo>
                    <a:pt x="2816" y="6007100"/>
                  </a:lnTo>
                  <a:lnTo>
                    <a:pt x="2429" y="6007100"/>
                  </a:lnTo>
                  <a:lnTo>
                    <a:pt x="2429" y="254000"/>
                  </a:lnTo>
                  <a:lnTo>
                    <a:pt x="2984" y="254000"/>
                  </a:lnTo>
                  <a:lnTo>
                    <a:pt x="2984" y="241300"/>
                  </a:lnTo>
                  <a:lnTo>
                    <a:pt x="3916" y="241300"/>
                  </a:lnTo>
                  <a:lnTo>
                    <a:pt x="4293" y="228600"/>
                  </a:lnTo>
                  <a:lnTo>
                    <a:pt x="5224" y="228600"/>
                  </a:lnTo>
                  <a:lnTo>
                    <a:pt x="5968" y="215900"/>
                  </a:lnTo>
                  <a:lnTo>
                    <a:pt x="7486" y="215900"/>
                  </a:lnTo>
                  <a:lnTo>
                    <a:pt x="9469" y="203200"/>
                  </a:lnTo>
                  <a:lnTo>
                    <a:pt x="11808" y="190500"/>
                  </a:lnTo>
                  <a:lnTo>
                    <a:pt x="14504" y="190500"/>
                  </a:lnTo>
                  <a:lnTo>
                    <a:pt x="17559" y="177800"/>
                  </a:lnTo>
                  <a:lnTo>
                    <a:pt x="18847" y="177800"/>
                  </a:lnTo>
                  <a:lnTo>
                    <a:pt x="20334" y="165100"/>
                  </a:lnTo>
                  <a:lnTo>
                    <a:pt x="23507" y="165100"/>
                  </a:lnTo>
                  <a:lnTo>
                    <a:pt x="25182" y="152400"/>
                  </a:lnTo>
                  <a:lnTo>
                    <a:pt x="30030" y="152400"/>
                  </a:lnTo>
                  <a:lnTo>
                    <a:pt x="31548" y="139700"/>
                  </a:lnTo>
                  <a:lnTo>
                    <a:pt x="36375" y="139700"/>
                  </a:lnTo>
                  <a:lnTo>
                    <a:pt x="38616" y="127000"/>
                  </a:lnTo>
                  <a:lnTo>
                    <a:pt x="42532" y="127000"/>
                  </a:lnTo>
                  <a:lnTo>
                    <a:pt x="44104" y="116291"/>
                  </a:lnTo>
                  <a:close/>
                </a:path>
                <a:path w="4789805" h="6261100">
                  <a:moveTo>
                    <a:pt x="45488" y="114300"/>
                  </a:moveTo>
                  <a:lnTo>
                    <a:pt x="44396" y="114300"/>
                  </a:lnTo>
                  <a:lnTo>
                    <a:pt x="44104" y="116291"/>
                  </a:lnTo>
                  <a:lnTo>
                    <a:pt x="45488" y="114300"/>
                  </a:lnTo>
                  <a:close/>
                </a:path>
                <a:path w="4789805" h="6261100">
                  <a:moveTo>
                    <a:pt x="53794" y="102347"/>
                  </a:moveTo>
                  <a:lnTo>
                    <a:pt x="45488" y="114300"/>
                  </a:lnTo>
                  <a:lnTo>
                    <a:pt x="52040" y="114300"/>
                  </a:lnTo>
                  <a:lnTo>
                    <a:pt x="53794" y="102347"/>
                  </a:lnTo>
                  <a:close/>
                </a:path>
                <a:path w="4789805" h="6261100">
                  <a:moveTo>
                    <a:pt x="4735595" y="101600"/>
                  </a:moveTo>
                  <a:lnTo>
                    <a:pt x="4734986" y="101600"/>
                  </a:lnTo>
                  <a:lnTo>
                    <a:pt x="4736518" y="103804"/>
                  </a:lnTo>
                  <a:lnTo>
                    <a:pt x="4735595" y="101600"/>
                  </a:lnTo>
                  <a:close/>
                </a:path>
                <a:path w="4789805" h="6261100">
                  <a:moveTo>
                    <a:pt x="54313" y="101600"/>
                  </a:moveTo>
                  <a:lnTo>
                    <a:pt x="53904" y="101600"/>
                  </a:lnTo>
                  <a:lnTo>
                    <a:pt x="53794" y="102347"/>
                  </a:lnTo>
                  <a:lnTo>
                    <a:pt x="54313" y="101600"/>
                  </a:lnTo>
                  <a:close/>
                </a:path>
                <a:path w="4789805" h="6261100">
                  <a:moveTo>
                    <a:pt x="74250" y="80170"/>
                  </a:moveTo>
                  <a:lnTo>
                    <a:pt x="63139" y="88900"/>
                  </a:lnTo>
                  <a:lnTo>
                    <a:pt x="54313" y="101600"/>
                  </a:lnTo>
                  <a:lnTo>
                    <a:pt x="61558" y="101600"/>
                  </a:lnTo>
                  <a:lnTo>
                    <a:pt x="65474" y="88900"/>
                  </a:lnTo>
                  <a:lnTo>
                    <a:pt x="73861" y="88900"/>
                  </a:lnTo>
                  <a:lnTo>
                    <a:pt x="74250" y="80170"/>
                  </a:lnTo>
                  <a:close/>
                </a:path>
                <a:path w="4789805" h="6261100">
                  <a:moveTo>
                    <a:pt x="4715292" y="80367"/>
                  </a:moveTo>
                  <a:lnTo>
                    <a:pt x="4719175" y="88900"/>
                  </a:lnTo>
                  <a:lnTo>
                    <a:pt x="4724589" y="88900"/>
                  </a:lnTo>
                  <a:lnTo>
                    <a:pt x="4729625" y="101600"/>
                  </a:lnTo>
                  <a:lnTo>
                    <a:pt x="4734986" y="101600"/>
                  </a:lnTo>
                  <a:lnTo>
                    <a:pt x="4726158" y="88900"/>
                  </a:lnTo>
                  <a:lnTo>
                    <a:pt x="4715292" y="80367"/>
                  </a:lnTo>
                  <a:close/>
                </a:path>
                <a:path w="4789805" h="6261100">
                  <a:moveTo>
                    <a:pt x="4713395" y="76200"/>
                  </a:moveTo>
                  <a:lnTo>
                    <a:pt x="4709985" y="76200"/>
                  </a:lnTo>
                  <a:lnTo>
                    <a:pt x="4715292" y="80367"/>
                  </a:lnTo>
                  <a:lnTo>
                    <a:pt x="4713395" y="76200"/>
                  </a:lnTo>
                  <a:close/>
                </a:path>
                <a:path w="4789805" h="6261100">
                  <a:moveTo>
                    <a:pt x="79304" y="76200"/>
                  </a:moveTo>
                  <a:lnTo>
                    <a:pt x="74427" y="76200"/>
                  </a:lnTo>
                  <a:lnTo>
                    <a:pt x="74250" y="80170"/>
                  </a:lnTo>
                  <a:lnTo>
                    <a:pt x="79304" y="76200"/>
                  </a:lnTo>
                  <a:close/>
                </a:path>
                <a:path w="4789805" h="6261100">
                  <a:moveTo>
                    <a:pt x="84236" y="72325"/>
                  </a:moveTo>
                  <a:lnTo>
                    <a:pt x="79304" y="76200"/>
                  </a:lnTo>
                  <a:lnTo>
                    <a:pt x="82636" y="76200"/>
                  </a:lnTo>
                  <a:lnTo>
                    <a:pt x="84236" y="72325"/>
                  </a:lnTo>
                  <a:close/>
                </a:path>
                <a:path w="4789805" h="6261100">
                  <a:moveTo>
                    <a:pt x="4702354" y="70207"/>
                  </a:moveTo>
                  <a:lnTo>
                    <a:pt x="4703155" y="76200"/>
                  </a:lnTo>
                  <a:lnTo>
                    <a:pt x="4709985" y="76200"/>
                  </a:lnTo>
                  <a:lnTo>
                    <a:pt x="4702354" y="70207"/>
                  </a:lnTo>
                  <a:close/>
                </a:path>
                <a:path w="4789805" h="6261100">
                  <a:moveTo>
                    <a:pt x="95469" y="63500"/>
                  </a:moveTo>
                  <a:lnTo>
                    <a:pt x="87880" y="63500"/>
                  </a:lnTo>
                  <a:lnTo>
                    <a:pt x="84236" y="72325"/>
                  </a:lnTo>
                  <a:lnTo>
                    <a:pt x="95469" y="63500"/>
                  </a:lnTo>
                  <a:close/>
                </a:path>
                <a:path w="4789805" h="6261100">
                  <a:moveTo>
                    <a:pt x="4701458" y="63500"/>
                  </a:moveTo>
                  <a:lnTo>
                    <a:pt x="4693813" y="63500"/>
                  </a:lnTo>
                  <a:lnTo>
                    <a:pt x="4702354" y="70207"/>
                  </a:lnTo>
                  <a:lnTo>
                    <a:pt x="4701458" y="63500"/>
                  </a:lnTo>
                  <a:close/>
                </a:path>
                <a:path w="4789805" h="6261100">
                  <a:moveTo>
                    <a:pt x="100088" y="60364"/>
                  </a:moveTo>
                  <a:lnTo>
                    <a:pt x="95469" y="63500"/>
                  </a:lnTo>
                  <a:lnTo>
                    <a:pt x="98718" y="63500"/>
                  </a:lnTo>
                  <a:lnTo>
                    <a:pt x="100088" y="60364"/>
                  </a:lnTo>
                  <a:close/>
                </a:path>
                <a:path w="4789805" h="6261100">
                  <a:moveTo>
                    <a:pt x="4688431" y="59848"/>
                  </a:moveTo>
                  <a:lnTo>
                    <a:pt x="4688967" y="63500"/>
                  </a:lnTo>
                  <a:lnTo>
                    <a:pt x="4693813" y="63500"/>
                  </a:lnTo>
                  <a:lnTo>
                    <a:pt x="4688431" y="59848"/>
                  </a:lnTo>
                  <a:close/>
                </a:path>
                <a:path w="4789805" h="6261100">
                  <a:moveTo>
                    <a:pt x="114179" y="50800"/>
                  </a:moveTo>
                  <a:lnTo>
                    <a:pt x="104269" y="50800"/>
                  </a:lnTo>
                  <a:lnTo>
                    <a:pt x="100088" y="60364"/>
                  </a:lnTo>
                  <a:lnTo>
                    <a:pt x="114179" y="50800"/>
                  </a:lnTo>
                  <a:close/>
                </a:path>
                <a:path w="4789805" h="6261100">
                  <a:moveTo>
                    <a:pt x="4669376" y="38100"/>
                  </a:moveTo>
                  <a:lnTo>
                    <a:pt x="4656372" y="38100"/>
                  </a:lnTo>
                  <a:lnTo>
                    <a:pt x="4688431" y="59848"/>
                  </a:lnTo>
                  <a:lnTo>
                    <a:pt x="4687103" y="50800"/>
                  </a:lnTo>
                  <a:lnTo>
                    <a:pt x="4675909" y="50800"/>
                  </a:lnTo>
                  <a:lnTo>
                    <a:pt x="4669376" y="38100"/>
                  </a:lnTo>
                  <a:close/>
                </a:path>
                <a:path w="4789805" h="6261100">
                  <a:moveTo>
                    <a:pt x="120054" y="46811"/>
                  </a:moveTo>
                  <a:lnTo>
                    <a:pt x="114179" y="50800"/>
                  </a:lnTo>
                  <a:lnTo>
                    <a:pt x="117881" y="50800"/>
                  </a:lnTo>
                  <a:lnTo>
                    <a:pt x="120054" y="46811"/>
                  </a:lnTo>
                  <a:close/>
                </a:path>
                <a:path w="4789805" h="6261100">
                  <a:moveTo>
                    <a:pt x="153760" y="25400"/>
                  </a:moveTo>
                  <a:lnTo>
                    <a:pt x="139336" y="25400"/>
                  </a:lnTo>
                  <a:lnTo>
                    <a:pt x="132058" y="38100"/>
                  </a:lnTo>
                  <a:lnTo>
                    <a:pt x="124802" y="38100"/>
                  </a:lnTo>
                  <a:lnTo>
                    <a:pt x="120054" y="46811"/>
                  </a:lnTo>
                  <a:lnTo>
                    <a:pt x="132888" y="38100"/>
                  </a:lnTo>
                  <a:lnTo>
                    <a:pt x="153760" y="25400"/>
                  </a:lnTo>
                  <a:close/>
                </a:path>
                <a:path w="4789805" h="6261100">
                  <a:moveTo>
                    <a:pt x="4653133" y="36130"/>
                  </a:moveTo>
                  <a:lnTo>
                    <a:pt x="4653711" y="38100"/>
                  </a:lnTo>
                  <a:lnTo>
                    <a:pt x="4656372" y="38100"/>
                  </a:lnTo>
                  <a:lnTo>
                    <a:pt x="4653133" y="36130"/>
                  </a:lnTo>
                  <a:close/>
                </a:path>
                <a:path w="4789805" h="6261100">
                  <a:moveTo>
                    <a:pt x="4649984" y="25400"/>
                  </a:moveTo>
                  <a:lnTo>
                    <a:pt x="4635485" y="25400"/>
                  </a:lnTo>
                  <a:lnTo>
                    <a:pt x="4653133" y="36130"/>
                  </a:lnTo>
                  <a:lnTo>
                    <a:pt x="4649984" y="25400"/>
                  </a:lnTo>
                  <a:close/>
                </a:path>
                <a:path w="4789805" h="6261100">
                  <a:moveTo>
                    <a:pt x="164523" y="18851"/>
                  </a:moveTo>
                  <a:lnTo>
                    <a:pt x="153760" y="25400"/>
                  </a:lnTo>
                  <a:lnTo>
                    <a:pt x="157726" y="25400"/>
                  </a:lnTo>
                  <a:lnTo>
                    <a:pt x="164523" y="18851"/>
                  </a:lnTo>
                  <a:close/>
                </a:path>
                <a:path w="4789805" h="6261100">
                  <a:moveTo>
                    <a:pt x="4624304" y="18601"/>
                  </a:moveTo>
                  <a:lnTo>
                    <a:pt x="4631445" y="25400"/>
                  </a:lnTo>
                  <a:lnTo>
                    <a:pt x="4635485" y="25400"/>
                  </a:lnTo>
                  <a:lnTo>
                    <a:pt x="4624304" y="18601"/>
                  </a:lnTo>
                  <a:close/>
                </a:path>
                <a:path w="4789805" h="6261100">
                  <a:moveTo>
                    <a:pt x="174632" y="12700"/>
                  </a:moveTo>
                  <a:lnTo>
                    <a:pt x="170907" y="12700"/>
                  </a:lnTo>
                  <a:lnTo>
                    <a:pt x="164523" y="18851"/>
                  </a:lnTo>
                  <a:lnTo>
                    <a:pt x="174632" y="12700"/>
                  </a:lnTo>
                  <a:close/>
                </a:path>
                <a:path w="4789805" h="6261100">
                  <a:moveTo>
                    <a:pt x="4618105" y="12700"/>
                  </a:moveTo>
                  <a:lnTo>
                    <a:pt x="4614597" y="12700"/>
                  </a:lnTo>
                  <a:lnTo>
                    <a:pt x="4624304" y="18601"/>
                  </a:lnTo>
                  <a:lnTo>
                    <a:pt x="4618105" y="12700"/>
                  </a:lnTo>
                  <a:close/>
                </a:path>
                <a:path w="4789805" h="6261100">
                  <a:moveTo>
                    <a:pt x="202982" y="4752"/>
                  </a:moveTo>
                  <a:lnTo>
                    <a:pt x="174632" y="12700"/>
                  </a:lnTo>
                  <a:lnTo>
                    <a:pt x="201815" y="12700"/>
                  </a:lnTo>
                  <a:lnTo>
                    <a:pt x="202982" y="4752"/>
                  </a:lnTo>
                  <a:close/>
                </a:path>
                <a:path w="4789805" h="6261100">
                  <a:moveTo>
                    <a:pt x="4586189" y="4743"/>
                  </a:moveTo>
                  <a:lnTo>
                    <a:pt x="4587127" y="12700"/>
                  </a:lnTo>
                  <a:lnTo>
                    <a:pt x="4614597" y="12700"/>
                  </a:lnTo>
                  <a:lnTo>
                    <a:pt x="4586189" y="4743"/>
                  </a:lnTo>
                  <a:close/>
                </a:path>
                <a:path w="4789805" h="6261100">
                  <a:moveTo>
                    <a:pt x="219935" y="0"/>
                  </a:moveTo>
                  <a:lnTo>
                    <a:pt x="203679" y="0"/>
                  </a:lnTo>
                  <a:lnTo>
                    <a:pt x="202982" y="4752"/>
                  </a:lnTo>
                  <a:lnTo>
                    <a:pt x="219935" y="0"/>
                  </a:lnTo>
                  <a:close/>
                </a:path>
                <a:path w="4789805" h="6261100">
                  <a:moveTo>
                    <a:pt x="4585630" y="0"/>
                  </a:moveTo>
                  <a:lnTo>
                    <a:pt x="4569252" y="0"/>
                  </a:lnTo>
                  <a:lnTo>
                    <a:pt x="4586189" y="4743"/>
                  </a:lnTo>
                  <a:lnTo>
                    <a:pt x="4585630" y="0"/>
                  </a:lnTo>
                  <a:close/>
                </a:path>
              </a:pathLst>
            </a:custGeom>
            <a:solidFill>
              <a:srgbClr val="E0E0E0"/>
            </a:solidFill>
          </p:spPr>
          <p:txBody>
            <a:bodyPr wrap="square" lIns="0" tIns="0" rIns="0" bIns="0" rtlCol="0"/>
            <a:lstStyle/>
            <a:p>
              <a:endParaRPr sz="372"/>
            </a:p>
          </p:txBody>
        </p:sp>
        <p:sp>
          <p:nvSpPr>
            <p:cNvPr id="13" name="object 13">
              <a:extLst>
                <a:ext uri="{FF2B5EF4-FFF2-40B4-BE49-F238E27FC236}">
                  <a16:creationId xmlns:a16="http://schemas.microsoft.com/office/drawing/2014/main" id="{24F869B9-2F1B-46BC-4C6E-AC3B5EBE9F55}"/>
                </a:ext>
              </a:extLst>
            </p:cNvPr>
            <p:cNvSpPr/>
            <p:nvPr/>
          </p:nvSpPr>
          <p:spPr>
            <a:xfrm>
              <a:off x="10147383" y="3901022"/>
              <a:ext cx="4382770" cy="5865495"/>
            </a:xfrm>
            <a:custGeom>
              <a:avLst/>
              <a:gdLst/>
              <a:ahLst/>
              <a:cxnLst/>
              <a:rect l="l" t="t" r="r" b="b"/>
              <a:pathLst>
                <a:path w="4382769" h="5865495">
                  <a:moveTo>
                    <a:pt x="4317763" y="0"/>
                  </a:moveTo>
                  <a:lnTo>
                    <a:pt x="64699" y="0"/>
                  </a:lnTo>
                  <a:lnTo>
                    <a:pt x="39540" y="5091"/>
                  </a:lnTo>
                  <a:lnTo>
                    <a:pt x="18971" y="18968"/>
                  </a:lnTo>
                  <a:lnTo>
                    <a:pt x="5092" y="39535"/>
                  </a:lnTo>
                  <a:lnTo>
                    <a:pt x="0" y="64699"/>
                  </a:lnTo>
                  <a:lnTo>
                    <a:pt x="0" y="5800399"/>
                  </a:lnTo>
                  <a:lnTo>
                    <a:pt x="5092" y="5825563"/>
                  </a:lnTo>
                  <a:lnTo>
                    <a:pt x="18971" y="5846130"/>
                  </a:lnTo>
                  <a:lnTo>
                    <a:pt x="39540" y="5860007"/>
                  </a:lnTo>
                  <a:lnTo>
                    <a:pt x="64699" y="5865098"/>
                  </a:lnTo>
                  <a:lnTo>
                    <a:pt x="4317763" y="5865098"/>
                  </a:lnTo>
                  <a:lnTo>
                    <a:pt x="4342927" y="5860007"/>
                  </a:lnTo>
                  <a:lnTo>
                    <a:pt x="4363495" y="5846130"/>
                  </a:lnTo>
                  <a:lnTo>
                    <a:pt x="4377372" y="5825563"/>
                  </a:lnTo>
                  <a:lnTo>
                    <a:pt x="4382463" y="5800399"/>
                  </a:lnTo>
                  <a:lnTo>
                    <a:pt x="4382463" y="64699"/>
                  </a:lnTo>
                  <a:lnTo>
                    <a:pt x="4377372" y="39535"/>
                  </a:lnTo>
                  <a:lnTo>
                    <a:pt x="4363495" y="18968"/>
                  </a:lnTo>
                  <a:lnTo>
                    <a:pt x="4342927" y="5091"/>
                  </a:lnTo>
                  <a:lnTo>
                    <a:pt x="4317763" y="0"/>
                  </a:lnTo>
                  <a:close/>
                </a:path>
              </a:pathLst>
            </a:custGeom>
            <a:solidFill>
              <a:srgbClr val="FFFFFF"/>
            </a:solidFill>
          </p:spPr>
          <p:txBody>
            <a:bodyPr wrap="square" lIns="0" tIns="0" rIns="0" bIns="0" rtlCol="0"/>
            <a:lstStyle/>
            <a:p>
              <a:endParaRPr sz="372"/>
            </a:p>
          </p:txBody>
        </p:sp>
        <p:sp>
          <p:nvSpPr>
            <p:cNvPr id="14" name="object 14">
              <a:extLst>
                <a:ext uri="{FF2B5EF4-FFF2-40B4-BE49-F238E27FC236}">
                  <a16:creationId xmlns:a16="http://schemas.microsoft.com/office/drawing/2014/main" id="{2A352178-97BD-E9E8-1052-67B115AFF793}"/>
                </a:ext>
              </a:extLst>
            </p:cNvPr>
            <p:cNvSpPr/>
            <p:nvPr/>
          </p:nvSpPr>
          <p:spPr>
            <a:xfrm>
              <a:off x="9971074" y="3724729"/>
              <a:ext cx="4735195" cy="6217920"/>
            </a:xfrm>
            <a:custGeom>
              <a:avLst/>
              <a:gdLst/>
              <a:ahLst/>
              <a:cxnLst/>
              <a:rect l="l" t="t" r="r" b="b"/>
              <a:pathLst>
                <a:path w="4735194" h="6217920">
                  <a:moveTo>
                    <a:pt x="4494083" y="0"/>
                  </a:moveTo>
                  <a:lnTo>
                    <a:pt x="241008" y="0"/>
                  </a:lnTo>
                  <a:lnTo>
                    <a:pt x="192490" y="4903"/>
                  </a:lnTo>
                  <a:lnTo>
                    <a:pt x="147276" y="18962"/>
                  </a:lnTo>
                  <a:lnTo>
                    <a:pt x="106340" y="41203"/>
                  </a:lnTo>
                  <a:lnTo>
                    <a:pt x="70660" y="70649"/>
                  </a:lnTo>
                  <a:lnTo>
                    <a:pt x="41209" y="106326"/>
                  </a:lnTo>
                  <a:lnTo>
                    <a:pt x="18966" y="147258"/>
                  </a:lnTo>
                  <a:lnTo>
                    <a:pt x="4904" y="192470"/>
                  </a:lnTo>
                  <a:lnTo>
                    <a:pt x="0" y="240987"/>
                  </a:lnTo>
                  <a:lnTo>
                    <a:pt x="0" y="5976697"/>
                  </a:lnTo>
                  <a:lnTo>
                    <a:pt x="4904" y="6025214"/>
                  </a:lnTo>
                  <a:lnTo>
                    <a:pt x="18966" y="6070426"/>
                  </a:lnTo>
                  <a:lnTo>
                    <a:pt x="41209" y="6111358"/>
                  </a:lnTo>
                  <a:lnTo>
                    <a:pt x="70660" y="6147035"/>
                  </a:lnTo>
                  <a:lnTo>
                    <a:pt x="106340" y="6176481"/>
                  </a:lnTo>
                  <a:lnTo>
                    <a:pt x="147276" y="6198722"/>
                  </a:lnTo>
                  <a:lnTo>
                    <a:pt x="192490" y="6212781"/>
                  </a:lnTo>
                  <a:lnTo>
                    <a:pt x="241008" y="6217685"/>
                  </a:lnTo>
                  <a:lnTo>
                    <a:pt x="4494083" y="6217685"/>
                  </a:lnTo>
                  <a:lnTo>
                    <a:pt x="4542599" y="6212781"/>
                  </a:lnTo>
                  <a:lnTo>
                    <a:pt x="4587811" y="6198722"/>
                  </a:lnTo>
                  <a:lnTo>
                    <a:pt x="4628743" y="6176481"/>
                  </a:lnTo>
                  <a:lnTo>
                    <a:pt x="4664420" y="6147035"/>
                  </a:lnTo>
                  <a:lnTo>
                    <a:pt x="4693867" y="6111358"/>
                  </a:lnTo>
                  <a:lnTo>
                    <a:pt x="4716107" y="6070426"/>
                  </a:lnTo>
                  <a:lnTo>
                    <a:pt x="4723861" y="6045491"/>
                  </a:lnTo>
                  <a:lnTo>
                    <a:pt x="241008" y="6045491"/>
                  </a:lnTo>
                  <a:lnTo>
                    <a:pt x="214253" y="6040075"/>
                  </a:lnTo>
                  <a:lnTo>
                    <a:pt x="192380" y="6025316"/>
                  </a:lnTo>
                  <a:lnTo>
                    <a:pt x="177620" y="6003446"/>
                  </a:lnTo>
                  <a:lnTo>
                    <a:pt x="172204" y="5976697"/>
                  </a:lnTo>
                  <a:lnTo>
                    <a:pt x="172204" y="240987"/>
                  </a:lnTo>
                  <a:lnTo>
                    <a:pt x="177620" y="214229"/>
                  </a:lnTo>
                  <a:lnTo>
                    <a:pt x="192380" y="192360"/>
                  </a:lnTo>
                  <a:lnTo>
                    <a:pt x="214253" y="177606"/>
                  </a:lnTo>
                  <a:lnTo>
                    <a:pt x="241008" y="172193"/>
                  </a:lnTo>
                  <a:lnTo>
                    <a:pt x="4723861" y="172193"/>
                  </a:lnTo>
                  <a:lnTo>
                    <a:pt x="4716107" y="147258"/>
                  </a:lnTo>
                  <a:lnTo>
                    <a:pt x="4693867" y="106326"/>
                  </a:lnTo>
                  <a:lnTo>
                    <a:pt x="4664420" y="70649"/>
                  </a:lnTo>
                  <a:lnTo>
                    <a:pt x="4628743" y="41203"/>
                  </a:lnTo>
                  <a:lnTo>
                    <a:pt x="4587811" y="18962"/>
                  </a:lnTo>
                  <a:lnTo>
                    <a:pt x="4542599" y="4903"/>
                  </a:lnTo>
                  <a:lnTo>
                    <a:pt x="4494083" y="0"/>
                  </a:lnTo>
                  <a:close/>
                </a:path>
                <a:path w="4735194" h="6217920">
                  <a:moveTo>
                    <a:pt x="4723861" y="172193"/>
                  </a:moveTo>
                  <a:lnTo>
                    <a:pt x="4494083" y="172193"/>
                  </a:lnTo>
                  <a:lnTo>
                    <a:pt x="4520831" y="177606"/>
                  </a:lnTo>
                  <a:lnTo>
                    <a:pt x="4542701" y="192360"/>
                  </a:lnTo>
                  <a:lnTo>
                    <a:pt x="4557461" y="214229"/>
                  </a:lnTo>
                  <a:lnTo>
                    <a:pt x="4562876" y="240987"/>
                  </a:lnTo>
                  <a:lnTo>
                    <a:pt x="4562876" y="5976697"/>
                  </a:lnTo>
                  <a:lnTo>
                    <a:pt x="4557461" y="6003446"/>
                  </a:lnTo>
                  <a:lnTo>
                    <a:pt x="4542701" y="6025316"/>
                  </a:lnTo>
                  <a:lnTo>
                    <a:pt x="4520831" y="6040075"/>
                  </a:lnTo>
                  <a:lnTo>
                    <a:pt x="4494083" y="6045491"/>
                  </a:lnTo>
                  <a:lnTo>
                    <a:pt x="4723861" y="6045491"/>
                  </a:lnTo>
                  <a:lnTo>
                    <a:pt x="4730167" y="6025214"/>
                  </a:lnTo>
                  <a:lnTo>
                    <a:pt x="4735070" y="5976697"/>
                  </a:lnTo>
                  <a:lnTo>
                    <a:pt x="4735070" y="240987"/>
                  </a:lnTo>
                  <a:lnTo>
                    <a:pt x="4730167" y="192470"/>
                  </a:lnTo>
                  <a:lnTo>
                    <a:pt x="4723861" y="172193"/>
                  </a:lnTo>
                  <a:close/>
                </a:path>
              </a:pathLst>
            </a:custGeom>
            <a:solidFill>
              <a:srgbClr val="000000"/>
            </a:solidFill>
          </p:spPr>
          <p:txBody>
            <a:bodyPr wrap="square" lIns="0" tIns="0" rIns="0" bIns="0" rtlCol="0"/>
            <a:lstStyle/>
            <a:p>
              <a:endParaRPr sz="372"/>
            </a:p>
          </p:txBody>
        </p:sp>
        <p:sp>
          <p:nvSpPr>
            <p:cNvPr id="15" name="object 15">
              <a:extLst>
                <a:ext uri="{FF2B5EF4-FFF2-40B4-BE49-F238E27FC236}">
                  <a16:creationId xmlns:a16="http://schemas.microsoft.com/office/drawing/2014/main" id="{7FF62189-A9AA-F072-756E-97C550ECBDFD}"/>
                </a:ext>
              </a:extLst>
            </p:cNvPr>
            <p:cNvSpPr/>
            <p:nvPr/>
          </p:nvSpPr>
          <p:spPr>
            <a:xfrm>
              <a:off x="9947298" y="3700604"/>
              <a:ext cx="4783037" cy="25145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17" name="object 16">
              <a:extLst>
                <a:ext uri="{FF2B5EF4-FFF2-40B4-BE49-F238E27FC236}">
                  <a16:creationId xmlns:a16="http://schemas.microsoft.com/office/drawing/2014/main" id="{9D2F8EBA-5768-E429-16E8-87B4C4127724}"/>
                </a:ext>
              </a:extLst>
            </p:cNvPr>
            <p:cNvSpPr/>
            <p:nvPr/>
          </p:nvSpPr>
          <p:spPr>
            <a:xfrm>
              <a:off x="14730426" y="3953338"/>
              <a:ext cx="635" cy="5760720"/>
            </a:xfrm>
            <a:custGeom>
              <a:avLst/>
              <a:gdLst/>
              <a:ahLst/>
              <a:cxnLst/>
              <a:rect l="l" t="t" r="r" b="b"/>
              <a:pathLst>
                <a:path w="634" h="5760720">
                  <a:moveTo>
                    <a:pt x="317" y="5752249"/>
                  </a:moveTo>
                  <a:lnTo>
                    <a:pt x="177" y="5756376"/>
                  </a:lnTo>
                  <a:lnTo>
                    <a:pt x="0" y="5760478"/>
                  </a:lnTo>
                  <a:lnTo>
                    <a:pt x="203" y="5756376"/>
                  </a:lnTo>
                  <a:lnTo>
                    <a:pt x="317" y="5752249"/>
                  </a:lnTo>
                  <a:close/>
                </a:path>
                <a:path w="634" h="5760720">
                  <a:moveTo>
                    <a:pt x="317" y="8229"/>
                  </a:moveTo>
                  <a:lnTo>
                    <a:pt x="203" y="4102"/>
                  </a:lnTo>
                  <a:lnTo>
                    <a:pt x="0" y="0"/>
                  </a:lnTo>
                  <a:lnTo>
                    <a:pt x="177" y="4102"/>
                  </a:lnTo>
                  <a:lnTo>
                    <a:pt x="317" y="8229"/>
                  </a:lnTo>
                  <a:close/>
                </a:path>
              </a:pathLst>
            </a:custGeom>
            <a:solidFill>
              <a:srgbClr val="E0E0E0"/>
            </a:solidFill>
          </p:spPr>
          <p:txBody>
            <a:bodyPr wrap="square" lIns="0" tIns="0" rIns="0" bIns="0" rtlCol="0"/>
            <a:lstStyle/>
            <a:p>
              <a:endParaRPr sz="372"/>
            </a:p>
          </p:txBody>
        </p:sp>
        <p:sp>
          <p:nvSpPr>
            <p:cNvPr id="18" name="object 17">
              <a:extLst>
                <a:ext uri="{FF2B5EF4-FFF2-40B4-BE49-F238E27FC236}">
                  <a16:creationId xmlns:a16="http://schemas.microsoft.com/office/drawing/2014/main" id="{5E0A9121-0C32-0260-5495-ED5A7531B491}"/>
                </a:ext>
              </a:extLst>
            </p:cNvPr>
            <p:cNvSpPr/>
            <p:nvPr/>
          </p:nvSpPr>
          <p:spPr>
            <a:xfrm>
              <a:off x="9946566" y="3724713"/>
              <a:ext cx="4783287" cy="6242322"/>
            </a:xfrm>
            <a:prstGeom prst="rect">
              <a:avLst/>
            </a:prstGeom>
            <a:blipFill>
              <a:blip r:embed="rId6"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19" name="object 18">
              <a:extLst>
                <a:ext uri="{FF2B5EF4-FFF2-40B4-BE49-F238E27FC236}">
                  <a16:creationId xmlns:a16="http://schemas.microsoft.com/office/drawing/2014/main" id="{9417A861-6F4A-EE4A-FA40-65426EC7036E}"/>
                </a:ext>
              </a:extLst>
            </p:cNvPr>
            <p:cNvSpPr/>
            <p:nvPr/>
          </p:nvSpPr>
          <p:spPr>
            <a:xfrm>
              <a:off x="14513661" y="3732109"/>
              <a:ext cx="217094" cy="6210299"/>
            </a:xfrm>
            <a:prstGeom prst="rect">
              <a:avLst/>
            </a:prstGeom>
            <a:blipFill>
              <a:blip r:embed="rId7"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grpSp>
      <p:grpSp>
        <p:nvGrpSpPr>
          <p:cNvPr id="20" name="object 19">
            <a:extLst>
              <a:ext uri="{FF2B5EF4-FFF2-40B4-BE49-F238E27FC236}">
                <a16:creationId xmlns:a16="http://schemas.microsoft.com/office/drawing/2014/main" id="{C2F6ADA8-BFD5-D14A-50E1-0ED6D65E028D}"/>
              </a:ext>
            </a:extLst>
          </p:cNvPr>
          <p:cNvGrpSpPr/>
          <p:nvPr/>
        </p:nvGrpSpPr>
        <p:grpSpPr>
          <a:xfrm>
            <a:off x="7008761" y="1709806"/>
            <a:ext cx="1282843" cy="2587634"/>
            <a:chOff x="15409910" y="4268254"/>
            <a:chExt cx="2820670" cy="5689600"/>
          </a:xfrm>
        </p:grpSpPr>
        <p:sp>
          <p:nvSpPr>
            <p:cNvPr id="21" name="object 20">
              <a:extLst>
                <a:ext uri="{FF2B5EF4-FFF2-40B4-BE49-F238E27FC236}">
                  <a16:creationId xmlns:a16="http://schemas.microsoft.com/office/drawing/2014/main" id="{F78F81CD-6656-BBF5-C22C-8E75D938BB4B}"/>
                </a:ext>
              </a:extLst>
            </p:cNvPr>
            <p:cNvSpPr/>
            <p:nvPr/>
          </p:nvSpPr>
          <p:spPr>
            <a:xfrm>
              <a:off x="15409910" y="4268254"/>
              <a:ext cx="2820670" cy="5689600"/>
            </a:xfrm>
            <a:custGeom>
              <a:avLst/>
              <a:gdLst/>
              <a:ahLst/>
              <a:cxnLst/>
              <a:rect l="l" t="t" r="r" b="b"/>
              <a:pathLst>
                <a:path w="2820669" h="5689600">
                  <a:moveTo>
                    <a:pt x="336115" y="12700"/>
                  </a:moveTo>
                  <a:lnTo>
                    <a:pt x="289219" y="12700"/>
                  </a:lnTo>
                  <a:lnTo>
                    <a:pt x="245020" y="25400"/>
                  </a:lnTo>
                  <a:lnTo>
                    <a:pt x="203323" y="50800"/>
                  </a:lnTo>
                  <a:lnTo>
                    <a:pt x="164488" y="76200"/>
                  </a:lnTo>
                  <a:lnTo>
                    <a:pt x="128874" y="101600"/>
                  </a:lnTo>
                  <a:lnTo>
                    <a:pt x="96841" y="127000"/>
                  </a:lnTo>
                  <a:lnTo>
                    <a:pt x="68750" y="165100"/>
                  </a:lnTo>
                  <a:lnTo>
                    <a:pt x="44959" y="203200"/>
                  </a:lnTo>
                  <a:lnTo>
                    <a:pt x="25829" y="254000"/>
                  </a:lnTo>
                  <a:lnTo>
                    <a:pt x="11719" y="292100"/>
                  </a:lnTo>
                  <a:lnTo>
                    <a:pt x="2989" y="342900"/>
                  </a:lnTo>
                  <a:lnTo>
                    <a:pt x="0" y="393700"/>
                  </a:lnTo>
                  <a:lnTo>
                    <a:pt x="0" y="5308600"/>
                  </a:lnTo>
                  <a:lnTo>
                    <a:pt x="2989" y="5359400"/>
                  </a:lnTo>
                  <a:lnTo>
                    <a:pt x="11719" y="5410200"/>
                  </a:lnTo>
                  <a:lnTo>
                    <a:pt x="25829" y="5448300"/>
                  </a:lnTo>
                  <a:lnTo>
                    <a:pt x="44959" y="5486400"/>
                  </a:lnTo>
                  <a:lnTo>
                    <a:pt x="68750" y="5537200"/>
                  </a:lnTo>
                  <a:lnTo>
                    <a:pt x="96841" y="5562600"/>
                  </a:lnTo>
                  <a:lnTo>
                    <a:pt x="128874" y="5600700"/>
                  </a:lnTo>
                  <a:lnTo>
                    <a:pt x="164488" y="5626100"/>
                  </a:lnTo>
                  <a:lnTo>
                    <a:pt x="203323" y="5651500"/>
                  </a:lnTo>
                  <a:lnTo>
                    <a:pt x="245020" y="5664200"/>
                  </a:lnTo>
                  <a:lnTo>
                    <a:pt x="289219" y="5689600"/>
                  </a:lnTo>
                  <a:lnTo>
                    <a:pt x="2531315" y="5689600"/>
                  </a:lnTo>
                  <a:lnTo>
                    <a:pt x="2575517" y="5664200"/>
                  </a:lnTo>
                  <a:lnTo>
                    <a:pt x="2617216" y="5651500"/>
                  </a:lnTo>
                  <a:lnTo>
                    <a:pt x="326984" y="5651500"/>
                  </a:lnTo>
                  <a:lnTo>
                    <a:pt x="324210" y="5645393"/>
                  </a:lnTo>
                  <a:lnTo>
                    <a:pt x="300901" y="5638800"/>
                  </a:lnTo>
                  <a:lnTo>
                    <a:pt x="295153" y="5638800"/>
                  </a:lnTo>
                  <a:lnTo>
                    <a:pt x="286703" y="5634571"/>
                  </a:lnTo>
                  <a:lnTo>
                    <a:pt x="258261" y="5626100"/>
                  </a:lnTo>
                  <a:lnTo>
                    <a:pt x="245157" y="5626100"/>
                  </a:lnTo>
                  <a:lnTo>
                    <a:pt x="221375" y="5613400"/>
                  </a:lnTo>
                  <a:lnTo>
                    <a:pt x="214810" y="5613400"/>
                  </a:lnTo>
                  <a:lnTo>
                    <a:pt x="209260" y="5600700"/>
                  </a:lnTo>
                  <a:lnTo>
                    <a:pt x="191041" y="5600700"/>
                  </a:lnTo>
                  <a:lnTo>
                    <a:pt x="182088" y="5588215"/>
                  </a:lnTo>
                  <a:lnTo>
                    <a:pt x="181462" y="5588000"/>
                  </a:lnTo>
                  <a:lnTo>
                    <a:pt x="172997" y="5588000"/>
                  </a:lnTo>
                  <a:lnTo>
                    <a:pt x="164245" y="5575300"/>
                  </a:lnTo>
                  <a:lnTo>
                    <a:pt x="153639" y="5575300"/>
                  </a:lnTo>
                  <a:lnTo>
                    <a:pt x="151639" y="5562600"/>
                  </a:lnTo>
                  <a:lnTo>
                    <a:pt x="137838" y="5562600"/>
                  </a:lnTo>
                  <a:lnTo>
                    <a:pt x="132205" y="5549900"/>
                  </a:lnTo>
                  <a:lnTo>
                    <a:pt x="124572" y="5549900"/>
                  </a:lnTo>
                  <a:lnTo>
                    <a:pt x="120436" y="5537200"/>
                  </a:lnTo>
                  <a:lnTo>
                    <a:pt x="111755" y="5537200"/>
                  </a:lnTo>
                  <a:lnTo>
                    <a:pt x="107190" y="5524500"/>
                  </a:lnTo>
                  <a:lnTo>
                    <a:pt x="105619" y="5524500"/>
                  </a:lnTo>
                  <a:lnTo>
                    <a:pt x="98592" y="5511800"/>
                  </a:lnTo>
                  <a:lnTo>
                    <a:pt x="91794" y="5511800"/>
                  </a:lnTo>
                  <a:lnTo>
                    <a:pt x="85233" y="5499100"/>
                  </a:lnTo>
                  <a:lnTo>
                    <a:pt x="78919" y="5486400"/>
                  </a:lnTo>
                  <a:lnTo>
                    <a:pt x="75987" y="5486400"/>
                  </a:lnTo>
                  <a:lnTo>
                    <a:pt x="70102" y="5473700"/>
                  </a:lnTo>
                  <a:lnTo>
                    <a:pt x="65872" y="5473700"/>
                  </a:lnTo>
                  <a:lnTo>
                    <a:pt x="61903" y="5461000"/>
                  </a:lnTo>
                  <a:lnTo>
                    <a:pt x="57621" y="5461000"/>
                  </a:lnTo>
                  <a:lnTo>
                    <a:pt x="50168" y="5448300"/>
                  </a:lnTo>
                  <a:lnTo>
                    <a:pt x="43320" y="5422900"/>
                  </a:lnTo>
                  <a:lnTo>
                    <a:pt x="37089" y="5410200"/>
                  </a:lnTo>
                  <a:lnTo>
                    <a:pt x="31485" y="5397500"/>
                  </a:lnTo>
                  <a:lnTo>
                    <a:pt x="28700" y="5397500"/>
                  </a:lnTo>
                  <a:lnTo>
                    <a:pt x="25484" y="5384800"/>
                  </a:lnTo>
                  <a:lnTo>
                    <a:pt x="22566" y="5372100"/>
                  </a:lnTo>
                  <a:lnTo>
                    <a:pt x="19955" y="5359400"/>
                  </a:lnTo>
                  <a:lnTo>
                    <a:pt x="17664" y="5346700"/>
                  </a:lnTo>
                  <a:lnTo>
                    <a:pt x="16533" y="5346700"/>
                  </a:lnTo>
                  <a:lnTo>
                    <a:pt x="16030" y="5334000"/>
                  </a:lnTo>
                  <a:lnTo>
                    <a:pt x="13717" y="5321300"/>
                  </a:lnTo>
                  <a:lnTo>
                    <a:pt x="12038" y="5308600"/>
                  </a:lnTo>
                  <a:lnTo>
                    <a:pt x="11015" y="5295900"/>
                  </a:lnTo>
                  <a:lnTo>
                    <a:pt x="10669" y="5270500"/>
                  </a:lnTo>
                  <a:lnTo>
                    <a:pt x="10669" y="381000"/>
                  </a:lnTo>
                  <a:lnTo>
                    <a:pt x="10900" y="381000"/>
                  </a:lnTo>
                  <a:lnTo>
                    <a:pt x="10900" y="368300"/>
                  </a:lnTo>
                  <a:lnTo>
                    <a:pt x="11465" y="368300"/>
                  </a:lnTo>
                  <a:lnTo>
                    <a:pt x="11884" y="355600"/>
                  </a:lnTo>
                  <a:lnTo>
                    <a:pt x="12533" y="355600"/>
                  </a:lnTo>
                  <a:lnTo>
                    <a:pt x="12816" y="342900"/>
                  </a:lnTo>
                  <a:lnTo>
                    <a:pt x="13968" y="342900"/>
                  </a:lnTo>
                  <a:lnTo>
                    <a:pt x="14397" y="330200"/>
                  </a:lnTo>
                  <a:lnTo>
                    <a:pt x="15968" y="330200"/>
                  </a:lnTo>
                  <a:lnTo>
                    <a:pt x="16533" y="317500"/>
                  </a:lnTo>
                  <a:lnTo>
                    <a:pt x="18533" y="317500"/>
                  </a:lnTo>
                  <a:lnTo>
                    <a:pt x="19748" y="304800"/>
                  </a:lnTo>
                  <a:lnTo>
                    <a:pt x="20952" y="304800"/>
                  </a:lnTo>
                  <a:lnTo>
                    <a:pt x="23433" y="292100"/>
                  </a:lnTo>
                  <a:lnTo>
                    <a:pt x="25569" y="279400"/>
                  </a:lnTo>
                  <a:lnTo>
                    <a:pt x="27999" y="279400"/>
                  </a:lnTo>
                  <a:lnTo>
                    <a:pt x="30334" y="266700"/>
                  </a:lnTo>
                  <a:lnTo>
                    <a:pt x="32334" y="266700"/>
                  </a:lnTo>
                  <a:lnTo>
                    <a:pt x="33402" y="254000"/>
                  </a:lnTo>
                  <a:lnTo>
                    <a:pt x="37600" y="254000"/>
                  </a:lnTo>
                  <a:lnTo>
                    <a:pt x="38470" y="241300"/>
                  </a:lnTo>
                  <a:lnTo>
                    <a:pt x="42899" y="241300"/>
                  </a:lnTo>
                  <a:lnTo>
                    <a:pt x="43736" y="228600"/>
                  </a:lnTo>
                  <a:lnTo>
                    <a:pt x="49370" y="228600"/>
                  </a:lnTo>
                  <a:lnTo>
                    <a:pt x="51569" y="215900"/>
                  </a:lnTo>
                  <a:lnTo>
                    <a:pt x="56270" y="203200"/>
                  </a:lnTo>
                  <a:lnTo>
                    <a:pt x="61903" y="203200"/>
                  </a:lnTo>
                  <a:lnTo>
                    <a:pt x="69908" y="190500"/>
                  </a:lnTo>
                  <a:lnTo>
                    <a:pt x="78440" y="177800"/>
                  </a:lnTo>
                  <a:lnTo>
                    <a:pt x="87477" y="165100"/>
                  </a:lnTo>
                  <a:lnTo>
                    <a:pt x="97002" y="152400"/>
                  </a:lnTo>
                  <a:lnTo>
                    <a:pt x="100719" y="139700"/>
                  </a:lnTo>
                  <a:lnTo>
                    <a:pt x="109190" y="139700"/>
                  </a:lnTo>
                  <a:lnTo>
                    <a:pt x="112886" y="127000"/>
                  </a:lnTo>
                  <a:lnTo>
                    <a:pt x="120436" y="127000"/>
                  </a:lnTo>
                  <a:lnTo>
                    <a:pt x="124572" y="114300"/>
                  </a:lnTo>
                  <a:lnTo>
                    <a:pt x="133053" y="114300"/>
                  </a:lnTo>
                  <a:lnTo>
                    <a:pt x="137388" y="101600"/>
                  </a:lnTo>
                  <a:lnTo>
                    <a:pt x="150707" y="101600"/>
                  </a:lnTo>
                  <a:lnTo>
                    <a:pt x="152990" y="88900"/>
                  </a:lnTo>
                  <a:lnTo>
                    <a:pt x="162173" y="88900"/>
                  </a:lnTo>
                  <a:lnTo>
                    <a:pt x="171659" y="76200"/>
                  </a:lnTo>
                  <a:lnTo>
                    <a:pt x="186256" y="76200"/>
                  </a:lnTo>
                  <a:lnTo>
                    <a:pt x="191177" y="63500"/>
                  </a:lnTo>
                  <a:lnTo>
                    <a:pt x="206423" y="63500"/>
                  </a:lnTo>
                  <a:lnTo>
                    <a:pt x="211543" y="50800"/>
                  </a:lnTo>
                  <a:lnTo>
                    <a:pt x="232610" y="50800"/>
                  </a:lnTo>
                  <a:lnTo>
                    <a:pt x="238045" y="38100"/>
                  </a:lnTo>
                  <a:lnTo>
                    <a:pt x="270944" y="38100"/>
                  </a:lnTo>
                  <a:lnTo>
                    <a:pt x="273928" y="25400"/>
                  </a:lnTo>
                  <a:lnTo>
                    <a:pt x="326712" y="25400"/>
                  </a:lnTo>
                  <a:lnTo>
                    <a:pt x="336115" y="12700"/>
                  </a:lnTo>
                  <a:close/>
                </a:path>
                <a:path w="2820669" h="5689600">
                  <a:moveTo>
                    <a:pt x="2499222" y="5638800"/>
                  </a:moveTo>
                  <a:lnTo>
                    <a:pt x="321215" y="5638800"/>
                  </a:lnTo>
                  <a:lnTo>
                    <a:pt x="324210" y="5645393"/>
                  </a:lnTo>
                  <a:lnTo>
                    <a:pt x="345800" y="5651500"/>
                  </a:lnTo>
                  <a:lnTo>
                    <a:pt x="2490322" y="5651500"/>
                  </a:lnTo>
                  <a:lnTo>
                    <a:pt x="2497409" y="5642790"/>
                  </a:lnTo>
                  <a:lnTo>
                    <a:pt x="2499222" y="5638800"/>
                  </a:lnTo>
                  <a:close/>
                </a:path>
                <a:path w="2820669" h="5689600">
                  <a:moveTo>
                    <a:pt x="2531315" y="12700"/>
                  </a:moveTo>
                  <a:lnTo>
                    <a:pt x="2487767" y="12700"/>
                  </a:lnTo>
                  <a:lnTo>
                    <a:pt x="2493767" y="25400"/>
                  </a:lnTo>
                  <a:lnTo>
                    <a:pt x="2545053" y="25400"/>
                  </a:lnTo>
                  <a:lnTo>
                    <a:pt x="2549723" y="38100"/>
                  </a:lnTo>
                  <a:lnTo>
                    <a:pt x="2580225" y="38100"/>
                  </a:lnTo>
                  <a:lnTo>
                    <a:pt x="2582654" y="50800"/>
                  </a:lnTo>
                  <a:lnTo>
                    <a:pt x="2601093" y="50800"/>
                  </a:lnTo>
                  <a:lnTo>
                    <a:pt x="2615002" y="63500"/>
                  </a:lnTo>
                  <a:lnTo>
                    <a:pt x="2628544" y="63500"/>
                  </a:lnTo>
                  <a:lnTo>
                    <a:pt x="2641711" y="76200"/>
                  </a:lnTo>
                  <a:lnTo>
                    <a:pt x="2656578" y="88900"/>
                  </a:lnTo>
                  <a:lnTo>
                    <a:pt x="2666141" y="88900"/>
                  </a:lnTo>
                  <a:lnTo>
                    <a:pt x="2671541" y="101600"/>
                  </a:lnTo>
                  <a:lnTo>
                    <a:pt x="2682064" y="101600"/>
                  </a:lnTo>
                  <a:lnTo>
                    <a:pt x="2685143" y="114300"/>
                  </a:lnTo>
                  <a:lnTo>
                    <a:pt x="2691059" y="114300"/>
                  </a:lnTo>
                  <a:lnTo>
                    <a:pt x="2699930" y="127000"/>
                  </a:lnTo>
                  <a:lnTo>
                    <a:pt x="2708498" y="127000"/>
                  </a:lnTo>
                  <a:lnTo>
                    <a:pt x="2716745" y="139700"/>
                  </a:lnTo>
                  <a:lnTo>
                    <a:pt x="2726597" y="152400"/>
                  </a:lnTo>
                  <a:lnTo>
                    <a:pt x="2730147" y="152400"/>
                  </a:lnTo>
                  <a:lnTo>
                    <a:pt x="2733916" y="165100"/>
                  </a:lnTo>
                  <a:lnTo>
                    <a:pt x="2737497" y="165100"/>
                  </a:lnTo>
                  <a:lnTo>
                    <a:pt x="2740900" y="177800"/>
                  </a:lnTo>
                  <a:lnTo>
                    <a:pt x="2748963" y="177800"/>
                  </a:lnTo>
                  <a:lnTo>
                    <a:pt x="2751717" y="190500"/>
                  </a:lnTo>
                  <a:lnTo>
                    <a:pt x="2757067" y="190500"/>
                  </a:lnTo>
                  <a:lnTo>
                    <a:pt x="2758418" y="203200"/>
                  </a:lnTo>
                  <a:lnTo>
                    <a:pt x="2763266" y="203200"/>
                  </a:lnTo>
                  <a:lnTo>
                    <a:pt x="2765549" y="215900"/>
                  </a:lnTo>
                  <a:lnTo>
                    <a:pt x="2768816" y="215900"/>
                  </a:lnTo>
                  <a:lnTo>
                    <a:pt x="2772585" y="228600"/>
                  </a:lnTo>
                  <a:lnTo>
                    <a:pt x="2776030" y="228600"/>
                  </a:lnTo>
                  <a:lnTo>
                    <a:pt x="2779297" y="241300"/>
                  </a:lnTo>
                  <a:lnTo>
                    <a:pt x="2781716" y="241300"/>
                  </a:lnTo>
                  <a:lnTo>
                    <a:pt x="2784784" y="254000"/>
                  </a:lnTo>
                  <a:lnTo>
                    <a:pt x="2787632" y="266700"/>
                  </a:lnTo>
                  <a:lnTo>
                    <a:pt x="2791182" y="266700"/>
                  </a:lnTo>
                  <a:lnTo>
                    <a:pt x="2792103" y="279400"/>
                  </a:lnTo>
                  <a:lnTo>
                    <a:pt x="2792983" y="279400"/>
                  </a:lnTo>
                  <a:lnTo>
                    <a:pt x="2796609" y="292100"/>
                  </a:lnTo>
                  <a:lnTo>
                    <a:pt x="2799811" y="304800"/>
                  </a:lnTo>
                  <a:lnTo>
                    <a:pt x="2802590" y="317500"/>
                  </a:lnTo>
                  <a:lnTo>
                    <a:pt x="2804951" y="330200"/>
                  </a:lnTo>
                  <a:lnTo>
                    <a:pt x="2805799" y="330200"/>
                  </a:lnTo>
                  <a:lnTo>
                    <a:pt x="2806637" y="342900"/>
                  </a:lnTo>
                  <a:lnTo>
                    <a:pt x="2807715" y="342900"/>
                  </a:lnTo>
                  <a:lnTo>
                    <a:pt x="2807998" y="355600"/>
                  </a:lnTo>
                  <a:lnTo>
                    <a:pt x="2808867" y="355600"/>
                  </a:lnTo>
                  <a:lnTo>
                    <a:pt x="2809202" y="368300"/>
                  </a:lnTo>
                  <a:lnTo>
                    <a:pt x="2809485" y="368300"/>
                  </a:lnTo>
                  <a:lnTo>
                    <a:pt x="2809631" y="381000"/>
                  </a:lnTo>
                  <a:lnTo>
                    <a:pt x="2809851" y="381000"/>
                  </a:lnTo>
                  <a:lnTo>
                    <a:pt x="2809851" y="5270500"/>
                  </a:lnTo>
                  <a:lnTo>
                    <a:pt x="2808679" y="5308600"/>
                  </a:lnTo>
                  <a:lnTo>
                    <a:pt x="2805223" y="5334000"/>
                  </a:lnTo>
                  <a:lnTo>
                    <a:pt x="2799576" y="5359400"/>
                  </a:lnTo>
                  <a:lnTo>
                    <a:pt x="2791831" y="5397500"/>
                  </a:lnTo>
                  <a:lnTo>
                    <a:pt x="2788135" y="5397500"/>
                  </a:lnTo>
                  <a:lnTo>
                    <a:pt x="2787119" y="5410200"/>
                  </a:lnTo>
                  <a:lnTo>
                    <a:pt x="2783716" y="5410200"/>
                  </a:lnTo>
                  <a:lnTo>
                    <a:pt x="2781287" y="5422900"/>
                  </a:lnTo>
                  <a:lnTo>
                    <a:pt x="2778732" y="5422900"/>
                  </a:lnTo>
                  <a:lnTo>
                    <a:pt x="2773601" y="5435600"/>
                  </a:lnTo>
                  <a:lnTo>
                    <a:pt x="2772313" y="5435600"/>
                  </a:lnTo>
                  <a:lnTo>
                    <a:pt x="2768763" y="5448300"/>
                  </a:lnTo>
                  <a:lnTo>
                    <a:pt x="2765633" y="5448300"/>
                  </a:lnTo>
                  <a:lnTo>
                    <a:pt x="2764334" y="5461000"/>
                  </a:lnTo>
                  <a:lnTo>
                    <a:pt x="2758701" y="5461000"/>
                  </a:lnTo>
                  <a:lnTo>
                    <a:pt x="2754732" y="5473700"/>
                  </a:lnTo>
                  <a:lnTo>
                    <a:pt x="2750450" y="5473700"/>
                  </a:lnTo>
                  <a:lnTo>
                    <a:pt x="2745947" y="5486400"/>
                  </a:lnTo>
                  <a:lnTo>
                    <a:pt x="2741612" y="5486400"/>
                  </a:lnTo>
                  <a:lnTo>
                    <a:pt x="2739979" y="5499100"/>
                  </a:lnTo>
                  <a:lnTo>
                    <a:pt x="2731445" y="5499100"/>
                  </a:lnTo>
                  <a:lnTo>
                    <a:pt x="2729728" y="5511800"/>
                  </a:lnTo>
                  <a:lnTo>
                    <a:pt x="2722461" y="5511800"/>
                  </a:lnTo>
                  <a:lnTo>
                    <a:pt x="2720545" y="5524500"/>
                  </a:lnTo>
                  <a:lnTo>
                    <a:pt x="2713048" y="5524500"/>
                  </a:lnTo>
                  <a:lnTo>
                    <a:pt x="2704612" y="5537200"/>
                  </a:lnTo>
                  <a:lnTo>
                    <a:pt x="2700001" y="5537200"/>
                  </a:lnTo>
                  <a:lnTo>
                    <a:pt x="2695296" y="5549900"/>
                  </a:lnTo>
                  <a:lnTo>
                    <a:pt x="2684630" y="5549900"/>
                  </a:lnTo>
                  <a:lnTo>
                    <a:pt x="2680159" y="5562600"/>
                  </a:lnTo>
                  <a:lnTo>
                    <a:pt x="2670976" y="5562600"/>
                  </a:lnTo>
                  <a:lnTo>
                    <a:pt x="2666892" y="5575300"/>
                  </a:lnTo>
                  <a:lnTo>
                    <a:pt x="2654536" y="5575300"/>
                  </a:lnTo>
                  <a:lnTo>
                    <a:pt x="2649280" y="5588000"/>
                  </a:lnTo>
                  <a:lnTo>
                    <a:pt x="2636778" y="5588000"/>
                  </a:lnTo>
                  <a:lnTo>
                    <a:pt x="2631940" y="5600700"/>
                  </a:lnTo>
                  <a:lnTo>
                    <a:pt x="2614611" y="5600700"/>
                  </a:lnTo>
                  <a:lnTo>
                    <a:pt x="2608548" y="5613400"/>
                  </a:lnTo>
                  <a:lnTo>
                    <a:pt x="2583355" y="5613400"/>
                  </a:lnTo>
                  <a:lnTo>
                    <a:pt x="2580706" y="5626100"/>
                  </a:lnTo>
                  <a:lnTo>
                    <a:pt x="2548875" y="5626100"/>
                  </a:lnTo>
                  <a:lnTo>
                    <a:pt x="2546739" y="5638800"/>
                  </a:lnTo>
                  <a:lnTo>
                    <a:pt x="2500656" y="5638800"/>
                  </a:lnTo>
                  <a:lnTo>
                    <a:pt x="2497409" y="5642790"/>
                  </a:lnTo>
                  <a:lnTo>
                    <a:pt x="2493452" y="5651500"/>
                  </a:lnTo>
                  <a:lnTo>
                    <a:pt x="2617216" y="5651500"/>
                  </a:lnTo>
                  <a:lnTo>
                    <a:pt x="2656051" y="5626100"/>
                  </a:lnTo>
                  <a:lnTo>
                    <a:pt x="2691663" y="5600700"/>
                  </a:lnTo>
                  <a:lnTo>
                    <a:pt x="2723694" y="5562600"/>
                  </a:lnTo>
                  <a:lnTo>
                    <a:pt x="2751782" y="5537200"/>
                  </a:lnTo>
                  <a:lnTo>
                    <a:pt x="2775570" y="5486400"/>
                  </a:lnTo>
                  <a:lnTo>
                    <a:pt x="2794697" y="5448300"/>
                  </a:lnTo>
                  <a:lnTo>
                    <a:pt x="2808804" y="5410200"/>
                  </a:lnTo>
                  <a:lnTo>
                    <a:pt x="2817532" y="5359400"/>
                  </a:lnTo>
                  <a:lnTo>
                    <a:pt x="2820521" y="5308600"/>
                  </a:lnTo>
                  <a:lnTo>
                    <a:pt x="2820521" y="393700"/>
                  </a:lnTo>
                  <a:lnTo>
                    <a:pt x="2817532" y="342900"/>
                  </a:lnTo>
                  <a:lnTo>
                    <a:pt x="2808804" y="292100"/>
                  </a:lnTo>
                  <a:lnTo>
                    <a:pt x="2794697" y="254000"/>
                  </a:lnTo>
                  <a:lnTo>
                    <a:pt x="2775570" y="203200"/>
                  </a:lnTo>
                  <a:lnTo>
                    <a:pt x="2751782" y="165100"/>
                  </a:lnTo>
                  <a:lnTo>
                    <a:pt x="2723694" y="127000"/>
                  </a:lnTo>
                  <a:lnTo>
                    <a:pt x="2691663" y="101600"/>
                  </a:lnTo>
                  <a:lnTo>
                    <a:pt x="2656051" y="76200"/>
                  </a:lnTo>
                  <a:lnTo>
                    <a:pt x="2617216" y="50800"/>
                  </a:lnTo>
                  <a:lnTo>
                    <a:pt x="2575517" y="25400"/>
                  </a:lnTo>
                  <a:lnTo>
                    <a:pt x="2531315" y="12700"/>
                  </a:lnTo>
                  <a:close/>
                </a:path>
                <a:path w="2820669" h="5689600">
                  <a:moveTo>
                    <a:pt x="2545608" y="5626100"/>
                  </a:moveTo>
                  <a:lnTo>
                    <a:pt x="269775" y="5626100"/>
                  </a:lnTo>
                  <a:lnTo>
                    <a:pt x="286703" y="5634571"/>
                  </a:lnTo>
                  <a:lnTo>
                    <a:pt x="300901" y="5638800"/>
                  </a:lnTo>
                  <a:lnTo>
                    <a:pt x="324210" y="5645393"/>
                  </a:lnTo>
                  <a:lnTo>
                    <a:pt x="321215" y="5638800"/>
                  </a:lnTo>
                  <a:lnTo>
                    <a:pt x="2540770" y="5638800"/>
                  </a:lnTo>
                  <a:lnTo>
                    <a:pt x="2545608" y="5626100"/>
                  </a:lnTo>
                  <a:close/>
                </a:path>
                <a:path w="2820669" h="5689600">
                  <a:moveTo>
                    <a:pt x="2500656" y="5638800"/>
                  </a:moveTo>
                  <a:lnTo>
                    <a:pt x="2499222" y="5638800"/>
                  </a:lnTo>
                  <a:lnTo>
                    <a:pt x="2497409" y="5642790"/>
                  </a:lnTo>
                  <a:lnTo>
                    <a:pt x="2500656" y="5638800"/>
                  </a:lnTo>
                  <a:close/>
                </a:path>
                <a:path w="2820669" h="5689600">
                  <a:moveTo>
                    <a:pt x="2623878" y="5588000"/>
                  </a:moveTo>
                  <a:lnTo>
                    <a:pt x="181933" y="5588000"/>
                  </a:lnTo>
                  <a:lnTo>
                    <a:pt x="182088" y="5588215"/>
                  </a:lnTo>
                  <a:lnTo>
                    <a:pt x="218307" y="5600700"/>
                  </a:lnTo>
                  <a:lnTo>
                    <a:pt x="258261" y="5626100"/>
                  </a:lnTo>
                  <a:lnTo>
                    <a:pt x="286703" y="5634571"/>
                  </a:lnTo>
                  <a:lnTo>
                    <a:pt x="269775" y="5626100"/>
                  </a:lnTo>
                  <a:lnTo>
                    <a:pt x="2574172" y="5626100"/>
                  </a:lnTo>
                  <a:lnTo>
                    <a:pt x="2576507" y="5613400"/>
                  </a:lnTo>
                  <a:lnTo>
                    <a:pt x="2599156" y="5613400"/>
                  </a:lnTo>
                  <a:lnTo>
                    <a:pt x="2603575" y="5600700"/>
                  </a:lnTo>
                  <a:lnTo>
                    <a:pt x="2620024" y="5600700"/>
                  </a:lnTo>
                  <a:lnTo>
                    <a:pt x="2623878" y="5588000"/>
                  </a:lnTo>
                  <a:close/>
                </a:path>
                <a:path w="2820669" h="5689600">
                  <a:moveTo>
                    <a:pt x="2472521" y="50800"/>
                  </a:moveTo>
                  <a:lnTo>
                    <a:pt x="318679" y="50800"/>
                  </a:lnTo>
                  <a:lnTo>
                    <a:pt x="273373" y="63500"/>
                  </a:lnTo>
                  <a:lnTo>
                    <a:pt x="230809" y="88900"/>
                  </a:lnTo>
                  <a:lnTo>
                    <a:pt x="191464" y="114300"/>
                  </a:lnTo>
                  <a:lnTo>
                    <a:pt x="155816" y="139700"/>
                  </a:lnTo>
                  <a:lnTo>
                    <a:pt x="124343" y="177800"/>
                  </a:lnTo>
                  <a:lnTo>
                    <a:pt x="97521" y="203200"/>
                  </a:lnTo>
                  <a:lnTo>
                    <a:pt x="75829" y="254000"/>
                  </a:lnTo>
                  <a:lnTo>
                    <a:pt x="59743" y="292100"/>
                  </a:lnTo>
                  <a:lnTo>
                    <a:pt x="49742" y="342900"/>
                  </a:lnTo>
                  <a:lnTo>
                    <a:pt x="46302" y="393700"/>
                  </a:lnTo>
                  <a:lnTo>
                    <a:pt x="46302" y="5308600"/>
                  </a:lnTo>
                  <a:lnTo>
                    <a:pt x="49485" y="5359400"/>
                  </a:lnTo>
                  <a:lnTo>
                    <a:pt x="58751" y="5397500"/>
                  </a:lnTo>
                  <a:lnTo>
                    <a:pt x="73676" y="5448300"/>
                  </a:lnTo>
                  <a:lnTo>
                    <a:pt x="93834" y="5486400"/>
                  </a:lnTo>
                  <a:lnTo>
                    <a:pt x="118801" y="5524500"/>
                  </a:lnTo>
                  <a:lnTo>
                    <a:pt x="148152" y="5549900"/>
                  </a:lnTo>
                  <a:lnTo>
                    <a:pt x="181462" y="5588000"/>
                  </a:lnTo>
                  <a:lnTo>
                    <a:pt x="182088" y="5588215"/>
                  </a:lnTo>
                  <a:lnTo>
                    <a:pt x="181933" y="5588000"/>
                  </a:lnTo>
                  <a:lnTo>
                    <a:pt x="2637427" y="5588000"/>
                  </a:lnTo>
                  <a:lnTo>
                    <a:pt x="2643395" y="5575300"/>
                  </a:lnTo>
                  <a:lnTo>
                    <a:pt x="2654861" y="5575300"/>
                  </a:lnTo>
                  <a:lnTo>
                    <a:pt x="2660275" y="5562600"/>
                  </a:lnTo>
                  <a:lnTo>
                    <a:pt x="2665541" y="5562600"/>
                  </a:lnTo>
                  <a:lnTo>
                    <a:pt x="2675109" y="5549900"/>
                  </a:lnTo>
                  <a:lnTo>
                    <a:pt x="2684317" y="5537200"/>
                  </a:lnTo>
                  <a:lnTo>
                    <a:pt x="2693134" y="5537200"/>
                  </a:lnTo>
                  <a:lnTo>
                    <a:pt x="2701530" y="5524500"/>
                  </a:lnTo>
                  <a:lnTo>
                    <a:pt x="2703079" y="5524500"/>
                  </a:lnTo>
                  <a:lnTo>
                    <a:pt x="2704661" y="5511800"/>
                  </a:lnTo>
                  <a:lnTo>
                    <a:pt x="2706147" y="5511800"/>
                  </a:lnTo>
                  <a:lnTo>
                    <a:pt x="2717552" y="5499100"/>
                  </a:lnTo>
                  <a:lnTo>
                    <a:pt x="2728033" y="5486400"/>
                  </a:lnTo>
                  <a:lnTo>
                    <a:pt x="2737542" y="5461000"/>
                  </a:lnTo>
                  <a:lnTo>
                    <a:pt x="2746031" y="5448300"/>
                  </a:lnTo>
                  <a:lnTo>
                    <a:pt x="2747748" y="5448300"/>
                  </a:lnTo>
                  <a:lnTo>
                    <a:pt x="2749382" y="5435600"/>
                  </a:lnTo>
                  <a:lnTo>
                    <a:pt x="2750879" y="5435600"/>
                  </a:lnTo>
                  <a:lnTo>
                    <a:pt x="2756223" y="5422900"/>
                  </a:lnTo>
                  <a:lnTo>
                    <a:pt x="2760923" y="5410200"/>
                  </a:lnTo>
                  <a:lnTo>
                    <a:pt x="2764944" y="5384800"/>
                  </a:lnTo>
                  <a:lnTo>
                    <a:pt x="2768250" y="5372100"/>
                  </a:lnTo>
                  <a:lnTo>
                    <a:pt x="2769748" y="5372100"/>
                  </a:lnTo>
                  <a:lnTo>
                    <a:pt x="2770397" y="5359400"/>
                  </a:lnTo>
                  <a:lnTo>
                    <a:pt x="2772055" y="5346700"/>
                  </a:lnTo>
                  <a:lnTo>
                    <a:pt x="2773262" y="5334000"/>
                  </a:lnTo>
                  <a:lnTo>
                    <a:pt x="2774000" y="5321300"/>
                  </a:lnTo>
                  <a:lnTo>
                    <a:pt x="2774250" y="5308600"/>
                  </a:lnTo>
                  <a:lnTo>
                    <a:pt x="2774250" y="393700"/>
                  </a:lnTo>
                  <a:lnTo>
                    <a:pt x="2771039" y="342900"/>
                  </a:lnTo>
                  <a:lnTo>
                    <a:pt x="2761691" y="292100"/>
                  </a:lnTo>
                  <a:lnTo>
                    <a:pt x="2746639" y="254000"/>
                  </a:lnTo>
                  <a:lnTo>
                    <a:pt x="2726312" y="215900"/>
                  </a:lnTo>
                  <a:lnTo>
                    <a:pt x="2701142" y="177800"/>
                  </a:lnTo>
                  <a:lnTo>
                    <a:pt x="2671558" y="139700"/>
                  </a:lnTo>
                  <a:lnTo>
                    <a:pt x="2637992" y="114300"/>
                  </a:lnTo>
                  <a:lnTo>
                    <a:pt x="2600875" y="88900"/>
                  </a:lnTo>
                  <a:lnTo>
                    <a:pt x="2560637" y="76200"/>
                  </a:lnTo>
                  <a:lnTo>
                    <a:pt x="2517709" y="63500"/>
                  </a:lnTo>
                  <a:lnTo>
                    <a:pt x="2472521" y="50800"/>
                  </a:lnTo>
                  <a:close/>
                </a:path>
                <a:path w="2820669" h="5689600">
                  <a:moveTo>
                    <a:pt x="2436836" y="0"/>
                  </a:moveTo>
                  <a:lnTo>
                    <a:pt x="383684" y="0"/>
                  </a:lnTo>
                  <a:lnTo>
                    <a:pt x="335560" y="12700"/>
                  </a:lnTo>
                  <a:lnTo>
                    <a:pt x="2484968" y="12700"/>
                  </a:lnTo>
                  <a:lnTo>
                    <a:pt x="2436836" y="0"/>
                  </a:lnTo>
                  <a:close/>
                </a:path>
              </a:pathLst>
            </a:custGeom>
            <a:solidFill>
              <a:srgbClr val="C8C8C8"/>
            </a:solidFill>
          </p:spPr>
          <p:txBody>
            <a:bodyPr wrap="square" lIns="0" tIns="0" rIns="0" bIns="0" rtlCol="0"/>
            <a:lstStyle/>
            <a:p>
              <a:endParaRPr sz="372"/>
            </a:p>
          </p:txBody>
        </p:sp>
        <p:sp>
          <p:nvSpPr>
            <p:cNvPr id="22" name="object 21">
              <a:extLst>
                <a:ext uri="{FF2B5EF4-FFF2-40B4-BE49-F238E27FC236}">
                  <a16:creationId xmlns:a16="http://schemas.microsoft.com/office/drawing/2014/main" id="{4F698590-7E53-4BC8-75ED-095BF3C79D2E}"/>
                </a:ext>
              </a:extLst>
            </p:cNvPr>
            <p:cNvSpPr/>
            <p:nvPr/>
          </p:nvSpPr>
          <p:spPr>
            <a:xfrm>
              <a:off x="15420597" y="4312717"/>
              <a:ext cx="355549" cy="5597023"/>
            </a:xfrm>
            <a:prstGeom prst="rect">
              <a:avLst/>
            </a:prstGeom>
            <a:blipFill>
              <a:blip r:embed="rId8"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23" name="object 22">
              <a:extLst>
                <a:ext uri="{FF2B5EF4-FFF2-40B4-BE49-F238E27FC236}">
                  <a16:creationId xmlns:a16="http://schemas.microsoft.com/office/drawing/2014/main" id="{420EA11B-94AD-235D-9937-DF0917CA59CC}"/>
                </a:ext>
              </a:extLst>
            </p:cNvPr>
            <p:cNvSpPr/>
            <p:nvPr/>
          </p:nvSpPr>
          <p:spPr>
            <a:xfrm>
              <a:off x="15420598" y="4277633"/>
              <a:ext cx="2799151" cy="5669540"/>
            </a:xfrm>
            <a:prstGeom prst="rect">
              <a:avLst/>
            </a:prstGeom>
            <a:blipFill>
              <a:blip r:embed="rId9"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24" name="object 23">
              <a:extLst>
                <a:ext uri="{FF2B5EF4-FFF2-40B4-BE49-F238E27FC236}">
                  <a16:creationId xmlns:a16="http://schemas.microsoft.com/office/drawing/2014/main" id="{1BFCC5F1-29DA-0BB9-278D-59094A8C3A1D}"/>
                </a:ext>
              </a:extLst>
            </p:cNvPr>
            <p:cNvSpPr/>
            <p:nvPr/>
          </p:nvSpPr>
          <p:spPr>
            <a:xfrm>
              <a:off x="15456209" y="4312298"/>
              <a:ext cx="2727960" cy="5599430"/>
            </a:xfrm>
            <a:custGeom>
              <a:avLst/>
              <a:gdLst/>
              <a:ahLst/>
              <a:cxnLst/>
              <a:rect l="l" t="t" r="r" b="b"/>
              <a:pathLst>
                <a:path w="2727959" h="5599430">
                  <a:moveTo>
                    <a:pt x="2396398" y="0"/>
                  </a:moveTo>
                  <a:lnTo>
                    <a:pt x="331633" y="0"/>
                  </a:lnTo>
                  <a:lnTo>
                    <a:pt x="325864" y="146"/>
                  </a:lnTo>
                  <a:lnTo>
                    <a:pt x="320147" y="429"/>
                  </a:lnTo>
                  <a:lnTo>
                    <a:pt x="319948" y="429"/>
                  </a:lnTo>
                  <a:lnTo>
                    <a:pt x="272377" y="6286"/>
                  </a:lnTo>
                  <a:lnTo>
                    <a:pt x="227071" y="18532"/>
                  </a:lnTo>
                  <a:lnTo>
                    <a:pt x="184507" y="36688"/>
                  </a:lnTo>
                  <a:lnTo>
                    <a:pt x="145162" y="60276"/>
                  </a:lnTo>
                  <a:lnTo>
                    <a:pt x="109514" y="88820"/>
                  </a:lnTo>
                  <a:lnTo>
                    <a:pt x="78041" y="121840"/>
                  </a:lnTo>
                  <a:lnTo>
                    <a:pt x="51219" y="158860"/>
                  </a:lnTo>
                  <a:lnTo>
                    <a:pt x="29527" y="199402"/>
                  </a:lnTo>
                  <a:lnTo>
                    <a:pt x="13452" y="242958"/>
                  </a:lnTo>
                  <a:lnTo>
                    <a:pt x="3439" y="289141"/>
                  </a:lnTo>
                  <a:lnTo>
                    <a:pt x="0" y="337382"/>
                  </a:lnTo>
                  <a:lnTo>
                    <a:pt x="0" y="5261850"/>
                  </a:lnTo>
                  <a:lnTo>
                    <a:pt x="3322" y="5309288"/>
                  </a:lnTo>
                  <a:lnTo>
                    <a:pt x="12988" y="5354715"/>
                  </a:lnTo>
                  <a:lnTo>
                    <a:pt x="28543" y="5397678"/>
                  </a:lnTo>
                  <a:lnTo>
                    <a:pt x="49536" y="5437723"/>
                  </a:lnTo>
                  <a:lnTo>
                    <a:pt x="75514" y="5474396"/>
                  </a:lnTo>
                  <a:lnTo>
                    <a:pt x="106022" y="5507245"/>
                  </a:lnTo>
                  <a:lnTo>
                    <a:pt x="140609" y="5535816"/>
                  </a:lnTo>
                  <a:lnTo>
                    <a:pt x="178821" y="5559655"/>
                  </a:lnTo>
                  <a:lnTo>
                    <a:pt x="220206" y="5578309"/>
                  </a:lnTo>
                  <a:lnTo>
                    <a:pt x="264310" y="5591324"/>
                  </a:lnTo>
                  <a:lnTo>
                    <a:pt x="310681" y="5598248"/>
                  </a:lnTo>
                  <a:lnTo>
                    <a:pt x="331550" y="5599264"/>
                  </a:lnTo>
                  <a:lnTo>
                    <a:pt x="2396398" y="5599264"/>
                  </a:lnTo>
                  <a:lnTo>
                    <a:pt x="2463555" y="5591324"/>
                  </a:lnTo>
                  <a:lnTo>
                    <a:pt x="2507665" y="5578309"/>
                  </a:lnTo>
                  <a:lnTo>
                    <a:pt x="2524411" y="5570762"/>
                  </a:lnTo>
                  <a:lnTo>
                    <a:pt x="332063" y="5570762"/>
                  </a:lnTo>
                  <a:lnTo>
                    <a:pt x="326649" y="5570615"/>
                  </a:lnTo>
                  <a:lnTo>
                    <a:pt x="321299" y="5570333"/>
                  </a:lnTo>
                  <a:lnTo>
                    <a:pt x="318451" y="5570249"/>
                  </a:lnTo>
                  <a:lnTo>
                    <a:pt x="315529" y="5570050"/>
                  </a:lnTo>
                  <a:lnTo>
                    <a:pt x="266189" y="5562484"/>
                  </a:lnTo>
                  <a:lnTo>
                    <a:pt x="222084" y="5548358"/>
                  </a:lnTo>
                  <a:lnTo>
                    <a:pt x="181138" y="5528040"/>
                  </a:lnTo>
                  <a:lnTo>
                    <a:pt x="143894" y="5502118"/>
                  </a:lnTo>
                  <a:lnTo>
                    <a:pt x="110893" y="5471181"/>
                  </a:lnTo>
                  <a:lnTo>
                    <a:pt x="82677" y="5435817"/>
                  </a:lnTo>
                  <a:lnTo>
                    <a:pt x="59788" y="5396613"/>
                  </a:lnTo>
                  <a:lnTo>
                    <a:pt x="42768" y="5354159"/>
                  </a:lnTo>
                  <a:lnTo>
                    <a:pt x="32158" y="5309042"/>
                  </a:lnTo>
                  <a:lnTo>
                    <a:pt x="28501" y="5261850"/>
                  </a:lnTo>
                  <a:lnTo>
                    <a:pt x="28501" y="337382"/>
                  </a:lnTo>
                  <a:lnTo>
                    <a:pt x="32266" y="289030"/>
                  </a:lnTo>
                  <a:lnTo>
                    <a:pt x="43152" y="243079"/>
                  </a:lnTo>
                  <a:lnTo>
                    <a:pt x="60632" y="199989"/>
                  </a:lnTo>
                  <a:lnTo>
                    <a:pt x="84142" y="160390"/>
                  </a:lnTo>
                  <a:lnTo>
                    <a:pt x="113127" y="124866"/>
                  </a:lnTo>
                  <a:lnTo>
                    <a:pt x="147031" y="94004"/>
                  </a:lnTo>
                  <a:lnTo>
                    <a:pt x="185299" y="68391"/>
                  </a:lnTo>
                  <a:lnTo>
                    <a:pt x="227375" y="48611"/>
                  </a:lnTo>
                  <a:lnTo>
                    <a:pt x="272705" y="35252"/>
                  </a:lnTo>
                  <a:lnTo>
                    <a:pt x="320733" y="28899"/>
                  </a:lnTo>
                  <a:lnTo>
                    <a:pt x="332115" y="28480"/>
                  </a:lnTo>
                  <a:lnTo>
                    <a:pt x="2524225" y="28480"/>
                  </a:lnTo>
                  <a:lnTo>
                    <a:pt x="2500800" y="18496"/>
                  </a:lnTo>
                  <a:lnTo>
                    <a:pt x="2455488" y="6266"/>
                  </a:lnTo>
                  <a:lnTo>
                    <a:pt x="2407916" y="429"/>
                  </a:lnTo>
                  <a:lnTo>
                    <a:pt x="2402146" y="146"/>
                  </a:lnTo>
                  <a:lnTo>
                    <a:pt x="2396398" y="0"/>
                  </a:lnTo>
                  <a:close/>
                </a:path>
                <a:path w="2727959" h="5599430">
                  <a:moveTo>
                    <a:pt x="2524225" y="28480"/>
                  </a:moveTo>
                  <a:lnTo>
                    <a:pt x="2395895" y="28480"/>
                  </a:lnTo>
                  <a:lnTo>
                    <a:pt x="2401214" y="28616"/>
                  </a:lnTo>
                  <a:lnTo>
                    <a:pt x="2406429" y="28847"/>
                  </a:lnTo>
                  <a:lnTo>
                    <a:pt x="2454996" y="35192"/>
                  </a:lnTo>
                  <a:lnTo>
                    <a:pt x="2500363" y="48509"/>
                  </a:lnTo>
                  <a:lnTo>
                    <a:pt x="2542478" y="68261"/>
                  </a:lnTo>
                  <a:lnTo>
                    <a:pt x="2580783" y="93863"/>
                  </a:lnTo>
                  <a:lnTo>
                    <a:pt x="2614722" y="124725"/>
                  </a:lnTo>
                  <a:lnTo>
                    <a:pt x="2643739" y="160260"/>
                  </a:lnTo>
                  <a:lnTo>
                    <a:pt x="2667276" y="199881"/>
                  </a:lnTo>
                  <a:lnTo>
                    <a:pt x="2684796" y="243079"/>
                  </a:lnTo>
                  <a:lnTo>
                    <a:pt x="2695686" y="289030"/>
                  </a:lnTo>
                  <a:lnTo>
                    <a:pt x="2699446" y="337382"/>
                  </a:lnTo>
                  <a:lnTo>
                    <a:pt x="2699446" y="5261850"/>
                  </a:lnTo>
                  <a:lnTo>
                    <a:pt x="2695787" y="5309042"/>
                  </a:lnTo>
                  <a:lnTo>
                    <a:pt x="2685173" y="5354159"/>
                  </a:lnTo>
                  <a:lnTo>
                    <a:pt x="2668148" y="5396613"/>
                  </a:lnTo>
                  <a:lnTo>
                    <a:pt x="2645256" y="5435817"/>
                  </a:lnTo>
                  <a:lnTo>
                    <a:pt x="2617042" y="5471181"/>
                  </a:lnTo>
                  <a:lnTo>
                    <a:pt x="2584049" y="5502118"/>
                  </a:lnTo>
                  <a:lnTo>
                    <a:pt x="2546823" y="5528040"/>
                  </a:lnTo>
                  <a:lnTo>
                    <a:pt x="2505907" y="5548358"/>
                  </a:lnTo>
                  <a:lnTo>
                    <a:pt x="2461845" y="5562484"/>
                  </a:lnTo>
                  <a:lnTo>
                    <a:pt x="2415183" y="5569830"/>
                  </a:lnTo>
                  <a:lnTo>
                    <a:pt x="2406513" y="5570333"/>
                  </a:lnTo>
                  <a:lnTo>
                    <a:pt x="2401214" y="5570615"/>
                  </a:lnTo>
                  <a:lnTo>
                    <a:pt x="2395895" y="5570762"/>
                  </a:lnTo>
                  <a:lnTo>
                    <a:pt x="2524411" y="5570762"/>
                  </a:lnTo>
                  <a:lnTo>
                    <a:pt x="2587280" y="5535816"/>
                  </a:lnTo>
                  <a:lnTo>
                    <a:pt x="2621878" y="5507245"/>
                  </a:lnTo>
                  <a:lnTo>
                    <a:pt x="2652398" y="5474396"/>
                  </a:lnTo>
                  <a:lnTo>
                    <a:pt x="2678386" y="5437723"/>
                  </a:lnTo>
                  <a:lnTo>
                    <a:pt x="2699389" y="5397678"/>
                  </a:lnTo>
                  <a:lnTo>
                    <a:pt x="2714952" y="5354715"/>
                  </a:lnTo>
                  <a:lnTo>
                    <a:pt x="2724623" y="5309288"/>
                  </a:lnTo>
                  <a:lnTo>
                    <a:pt x="2727948" y="5261850"/>
                  </a:lnTo>
                  <a:lnTo>
                    <a:pt x="2727948" y="337382"/>
                  </a:lnTo>
                  <a:lnTo>
                    <a:pt x="2724507" y="289141"/>
                  </a:lnTo>
                  <a:lnTo>
                    <a:pt x="2714499" y="242958"/>
                  </a:lnTo>
                  <a:lnTo>
                    <a:pt x="2698405" y="199361"/>
                  </a:lnTo>
                  <a:lnTo>
                    <a:pt x="2676703" y="158811"/>
                  </a:lnTo>
                  <a:lnTo>
                    <a:pt x="2649871" y="121786"/>
                  </a:lnTo>
                  <a:lnTo>
                    <a:pt x="2618386" y="88764"/>
                  </a:lnTo>
                  <a:lnTo>
                    <a:pt x="2582727" y="60223"/>
                  </a:lnTo>
                  <a:lnTo>
                    <a:pt x="2543372" y="36641"/>
                  </a:lnTo>
                  <a:lnTo>
                    <a:pt x="2524225" y="28480"/>
                  </a:lnTo>
                  <a:close/>
                </a:path>
              </a:pathLst>
            </a:custGeom>
            <a:solidFill>
              <a:srgbClr val="3E3E3E"/>
            </a:solidFill>
          </p:spPr>
          <p:txBody>
            <a:bodyPr wrap="square" lIns="0" tIns="0" rIns="0" bIns="0" rtlCol="0"/>
            <a:lstStyle/>
            <a:p>
              <a:endParaRPr sz="372"/>
            </a:p>
          </p:txBody>
        </p:sp>
        <p:sp>
          <p:nvSpPr>
            <p:cNvPr id="25" name="object 24">
              <a:extLst>
                <a:ext uri="{FF2B5EF4-FFF2-40B4-BE49-F238E27FC236}">
                  <a16:creationId xmlns:a16="http://schemas.microsoft.com/office/drawing/2014/main" id="{41EF3828-8E3A-8BA7-F6F6-C84F41C20C75}"/>
                </a:ext>
              </a:extLst>
            </p:cNvPr>
            <p:cNvSpPr/>
            <p:nvPr/>
          </p:nvSpPr>
          <p:spPr>
            <a:xfrm>
              <a:off x="18056087" y="4424473"/>
              <a:ext cx="99504" cy="5377804"/>
            </a:xfrm>
            <a:prstGeom prst="rect">
              <a:avLst/>
            </a:prstGeom>
            <a:blipFill>
              <a:blip r:embed="rId10"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26" name="object 25">
              <a:extLst>
                <a:ext uri="{FF2B5EF4-FFF2-40B4-BE49-F238E27FC236}">
                  <a16:creationId xmlns:a16="http://schemas.microsoft.com/office/drawing/2014/main" id="{B4BF2911-E208-A85E-A9C5-01AA9946329E}"/>
                </a:ext>
              </a:extLst>
            </p:cNvPr>
            <p:cNvSpPr/>
            <p:nvPr/>
          </p:nvSpPr>
          <p:spPr>
            <a:xfrm>
              <a:off x="15513190" y="4369301"/>
              <a:ext cx="2614295" cy="5485765"/>
            </a:xfrm>
            <a:custGeom>
              <a:avLst/>
              <a:gdLst/>
              <a:ahLst/>
              <a:cxnLst/>
              <a:rect l="l" t="t" r="r" b="b"/>
              <a:pathLst>
                <a:path w="2614294" h="5485765">
                  <a:moveTo>
                    <a:pt x="2037245" y="74790"/>
                  </a:moveTo>
                  <a:lnTo>
                    <a:pt x="576694" y="74790"/>
                  </a:lnTo>
                  <a:lnTo>
                    <a:pt x="588657" y="78600"/>
                  </a:lnTo>
                  <a:lnTo>
                    <a:pt x="598589" y="84950"/>
                  </a:lnTo>
                  <a:lnTo>
                    <a:pt x="605663" y="93840"/>
                  </a:lnTo>
                  <a:lnTo>
                    <a:pt x="609066" y="106540"/>
                  </a:lnTo>
                  <a:lnTo>
                    <a:pt x="609066" y="107810"/>
                  </a:lnTo>
                  <a:lnTo>
                    <a:pt x="609231" y="110350"/>
                  </a:lnTo>
                  <a:lnTo>
                    <a:pt x="609485" y="116700"/>
                  </a:lnTo>
                  <a:lnTo>
                    <a:pt x="610133" y="123050"/>
                  </a:lnTo>
                  <a:lnTo>
                    <a:pt x="611200" y="129400"/>
                  </a:lnTo>
                  <a:lnTo>
                    <a:pt x="611517" y="130670"/>
                  </a:lnTo>
                  <a:lnTo>
                    <a:pt x="611847" y="133210"/>
                  </a:lnTo>
                  <a:lnTo>
                    <a:pt x="612838" y="138290"/>
                  </a:lnTo>
                  <a:lnTo>
                    <a:pt x="613397" y="140830"/>
                  </a:lnTo>
                  <a:lnTo>
                    <a:pt x="614045" y="143370"/>
                  </a:lnTo>
                  <a:lnTo>
                    <a:pt x="614553" y="144640"/>
                  </a:lnTo>
                  <a:lnTo>
                    <a:pt x="615848" y="149720"/>
                  </a:lnTo>
                  <a:lnTo>
                    <a:pt x="616013" y="149720"/>
                  </a:lnTo>
                  <a:lnTo>
                    <a:pt x="616178" y="150990"/>
                  </a:lnTo>
                  <a:lnTo>
                    <a:pt x="616496" y="150990"/>
                  </a:lnTo>
                  <a:lnTo>
                    <a:pt x="616661" y="152260"/>
                  </a:lnTo>
                  <a:lnTo>
                    <a:pt x="616915" y="152260"/>
                  </a:lnTo>
                  <a:lnTo>
                    <a:pt x="617004" y="153530"/>
                  </a:lnTo>
                  <a:lnTo>
                    <a:pt x="617347" y="153530"/>
                  </a:lnTo>
                  <a:lnTo>
                    <a:pt x="617562" y="154800"/>
                  </a:lnTo>
                  <a:lnTo>
                    <a:pt x="618070" y="156070"/>
                  </a:lnTo>
                  <a:lnTo>
                    <a:pt x="618388" y="157340"/>
                  </a:lnTo>
                  <a:lnTo>
                    <a:pt x="618629" y="157340"/>
                  </a:lnTo>
                  <a:lnTo>
                    <a:pt x="618947" y="158610"/>
                  </a:lnTo>
                  <a:lnTo>
                    <a:pt x="619620" y="161150"/>
                  </a:lnTo>
                  <a:lnTo>
                    <a:pt x="622884" y="168770"/>
                  </a:lnTo>
                  <a:lnTo>
                    <a:pt x="623785" y="170040"/>
                  </a:lnTo>
                  <a:lnTo>
                    <a:pt x="623963" y="171310"/>
                  </a:lnTo>
                  <a:lnTo>
                    <a:pt x="624268" y="171310"/>
                  </a:lnTo>
                  <a:lnTo>
                    <a:pt x="625005" y="172580"/>
                  </a:lnTo>
                  <a:lnTo>
                    <a:pt x="626630" y="176390"/>
                  </a:lnTo>
                  <a:lnTo>
                    <a:pt x="627278" y="177660"/>
                  </a:lnTo>
                  <a:lnTo>
                    <a:pt x="628777" y="180200"/>
                  </a:lnTo>
                  <a:lnTo>
                    <a:pt x="629246" y="181470"/>
                  </a:lnTo>
                  <a:lnTo>
                    <a:pt x="629513" y="181470"/>
                  </a:lnTo>
                  <a:lnTo>
                    <a:pt x="629818" y="182740"/>
                  </a:lnTo>
                  <a:lnTo>
                    <a:pt x="630237" y="182740"/>
                  </a:lnTo>
                  <a:lnTo>
                    <a:pt x="630631" y="184010"/>
                  </a:lnTo>
                  <a:lnTo>
                    <a:pt x="631151" y="184010"/>
                  </a:lnTo>
                  <a:lnTo>
                    <a:pt x="632434" y="186550"/>
                  </a:lnTo>
                  <a:lnTo>
                    <a:pt x="633171" y="187820"/>
                  </a:lnTo>
                  <a:lnTo>
                    <a:pt x="633336" y="187820"/>
                  </a:lnTo>
                  <a:lnTo>
                    <a:pt x="633768" y="189090"/>
                  </a:lnTo>
                  <a:lnTo>
                    <a:pt x="634072" y="189090"/>
                  </a:lnTo>
                  <a:lnTo>
                    <a:pt x="634492" y="190360"/>
                  </a:lnTo>
                  <a:lnTo>
                    <a:pt x="634885" y="190360"/>
                  </a:lnTo>
                  <a:lnTo>
                    <a:pt x="635787" y="191630"/>
                  </a:lnTo>
                  <a:lnTo>
                    <a:pt x="636130" y="192900"/>
                  </a:lnTo>
                  <a:lnTo>
                    <a:pt x="636524" y="192900"/>
                  </a:lnTo>
                  <a:lnTo>
                    <a:pt x="637197" y="194170"/>
                  </a:lnTo>
                  <a:lnTo>
                    <a:pt x="637590" y="194170"/>
                  </a:lnTo>
                  <a:lnTo>
                    <a:pt x="638492" y="195440"/>
                  </a:lnTo>
                  <a:lnTo>
                    <a:pt x="639648" y="197980"/>
                  </a:lnTo>
                  <a:lnTo>
                    <a:pt x="640041" y="197980"/>
                  </a:lnTo>
                  <a:lnTo>
                    <a:pt x="640461" y="199250"/>
                  </a:lnTo>
                  <a:lnTo>
                    <a:pt x="640943" y="199250"/>
                  </a:lnTo>
                  <a:lnTo>
                    <a:pt x="641502" y="200520"/>
                  </a:lnTo>
                  <a:lnTo>
                    <a:pt x="642226" y="200520"/>
                  </a:lnTo>
                  <a:lnTo>
                    <a:pt x="642747" y="201790"/>
                  </a:lnTo>
                  <a:lnTo>
                    <a:pt x="643864" y="203060"/>
                  </a:lnTo>
                  <a:lnTo>
                    <a:pt x="644042" y="203060"/>
                  </a:lnTo>
                  <a:lnTo>
                    <a:pt x="644296" y="204330"/>
                  </a:lnTo>
                  <a:lnTo>
                    <a:pt x="645109" y="204330"/>
                  </a:lnTo>
                  <a:lnTo>
                    <a:pt x="646404" y="206870"/>
                  </a:lnTo>
                  <a:lnTo>
                    <a:pt x="647738" y="208140"/>
                  </a:lnTo>
                  <a:lnTo>
                    <a:pt x="648931" y="209410"/>
                  </a:lnTo>
                  <a:lnTo>
                    <a:pt x="650265" y="210680"/>
                  </a:lnTo>
                  <a:lnTo>
                    <a:pt x="650659" y="211950"/>
                  </a:lnTo>
                  <a:lnTo>
                    <a:pt x="651649" y="211950"/>
                  </a:lnTo>
                  <a:lnTo>
                    <a:pt x="652119" y="213220"/>
                  </a:lnTo>
                  <a:lnTo>
                    <a:pt x="653288" y="214490"/>
                  </a:lnTo>
                  <a:lnTo>
                    <a:pt x="653834" y="214490"/>
                  </a:lnTo>
                  <a:lnTo>
                    <a:pt x="654519" y="215760"/>
                  </a:lnTo>
                  <a:lnTo>
                    <a:pt x="655167" y="215760"/>
                  </a:lnTo>
                  <a:lnTo>
                    <a:pt x="655726" y="217030"/>
                  </a:lnTo>
                  <a:lnTo>
                    <a:pt x="656323" y="217030"/>
                  </a:lnTo>
                  <a:lnTo>
                    <a:pt x="656971" y="218300"/>
                  </a:lnTo>
                  <a:lnTo>
                    <a:pt x="658012" y="219570"/>
                  </a:lnTo>
                  <a:lnTo>
                    <a:pt x="659079" y="219570"/>
                  </a:lnTo>
                  <a:lnTo>
                    <a:pt x="660323" y="220840"/>
                  </a:lnTo>
                  <a:lnTo>
                    <a:pt x="661949" y="223380"/>
                  </a:lnTo>
                  <a:lnTo>
                    <a:pt x="663498" y="224650"/>
                  </a:lnTo>
                  <a:lnTo>
                    <a:pt x="663981" y="224650"/>
                  </a:lnTo>
                  <a:lnTo>
                    <a:pt x="667245" y="227190"/>
                  </a:lnTo>
                  <a:lnTo>
                    <a:pt x="668566" y="228460"/>
                  </a:lnTo>
                  <a:lnTo>
                    <a:pt x="669785" y="229730"/>
                  </a:lnTo>
                  <a:lnTo>
                    <a:pt x="671106" y="231000"/>
                  </a:lnTo>
                  <a:lnTo>
                    <a:pt x="672401" y="231000"/>
                  </a:lnTo>
                  <a:lnTo>
                    <a:pt x="673950" y="232270"/>
                  </a:lnTo>
                  <a:lnTo>
                    <a:pt x="674763" y="233540"/>
                  </a:lnTo>
                  <a:lnTo>
                    <a:pt x="675665" y="233540"/>
                  </a:lnTo>
                  <a:lnTo>
                    <a:pt x="676567" y="234810"/>
                  </a:lnTo>
                  <a:lnTo>
                    <a:pt x="677557" y="234810"/>
                  </a:lnTo>
                  <a:lnTo>
                    <a:pt x="677557" y="236080"/>
                  </a:lnTo>
                  <a:lnTo>
                    <a:pt x="678548" y="236080"/>
                  </a:lnTo>
                  <a:lnTo>
                    <a:pt x="679437" y="237350"/>
                  </a:lnTo>
                  <a:lnTo>
                    <a:pt x="680821" y="237350"/>
                  </a:lnTo>
                  <a:lnTo>
                    <a:pt x="681253" y="238620"/>
                  </a:lnTo>
                  <a:lnTo>
                    <a:pt x="683183" y="239890"/>
                  </a:lnTo>
                  <a:lnTo>
                    <a:pt x="684733" y="239890"/>
                  </a:lnTo>
                  <a:lnTo>
                    <a:pt x="686282" y="241160"/>
                  </a:lnTo>
                  <a:lnTo>
                    <a:pt x="687527" y="242430"/>
                  </a:lnTo>
                  <a:lnTo>
                    <a:pt x="688733" y="242430"/>
                  </a:lnTo>
                  <a:lnTo>
                    <a:pt x="689978" y="243700"/>
                  </a:lnTo>
                  <a:lnTo>
                    <a:pt x="691527" y="244970"/>
                  </a:lnTo>
                  <a:lnTo>
                    <a:pt x="693077" y="244970"/>
                  </a:lnTo>
                  <a:lnTo>
                    <a:pt x="694702" y="246240"/>
                  </a:lnTo>
                  <a:lnTo>
                    <a:pt x="695299" y="246240"/>
                  </a:lnTo>
                  <a:lnTo>
                    <a:pt x="696683" y="247510"/>
                  </a:lnTo>
                  <a:lnTo>
                    <a:pt x="698055" y="247510"/>
                  </a:lnTo>
                  <a:lnTo>
                    <a:pt x="699223" y="248780"/>
                  </a:lnTo>
                  <a:lnTo>
                    <a:pt x="700417" y="248780"/>
                  </a:lnTo>
                  <a:lnTo>
                    <a:pt x="701421" y="250050"/>
                  </a:lnTo>
                  <a:lnTo>
                    <a:pt x="702487" y="250050"/>
                  </a:lnTo>
                  <a:lnTo>
                    <a:pt x="703605" y="251320"/>
                  </a:lnTo>
                  <a:lnTo>
                    <a:pt x="704507" y="251320"/>
                  </a:lnTo>
                  <a:lnTo>
                    <a:pt x="706488" y="252590"/>
                  </a:lnTo>
                  <a:lnTo>
                    <a:pt x="708850" y="252590"/>
                  </a:lnTo>
                  <a:lnTo>
                    <a:pt x="709358" y="253860"/>
                  </a:lnTo>
                  <a:lnTo>
                    <a:pt x="711974" y="253860"/>
                  </a:lnTo>
                  <a:lnTo>
                    <a:pt x="714425" y="255130"/>
                  </a:lnTo>
                  <a:lnTo>
                    <a:pt x="721601" y="257670"/>
                  </a:lnTo>
                  <a:lnTo>
                    <a:pt x="723976" y="258940"/>
                  </a:lnTo>
                  <a:lnTo>
                    <a:pt x="729119" y="260210"/>
                  </a:lnTo>
                  <a:lnTo>
                    <a:pt x="736955" y="261480"/>
                  </a:lnTo>
                  <a:lnTo>
                    <a:pt x="742353" y="262750"/>
                  </a:lnTo>
                  <a:lnTo>
                    <a:pt x="749973" y="264020"/>
                  </a:lnTo>
                  <a:lnTo>
                    <a:pt x="752259" y="265290"/>
                  </a:lnTo>
                  <a:lnTo>
                    <a:pt x="1861705" y="265290"/>
                  </a:lnTo>
                  <a:lnTo>
                    <a:pt x="1863979" y="264020"/>
                  </a:lnTo>
                  <a:lnTo>
                    <a:pt x="1871586" y="262750"/>
                  </a:lnTo>
                  <a:lnTo>
                    <a:pt x="1876996" y="261480"/>
                  </a:lnTo>
                  <a:lnTo>
                    <a:pt x="1884857" y="260210"/>
                  </a:lnTo>
                  <a:lnTo>
                    <a:pt x="1889975" y="258940"/>
                  </a:lnTo>
                  <a:lnTo>
                    <a:pt x="1892338" y="257670"/>
                  </a:lnTo>
                  <a:lnTo>
                    <a:pt x="1899564" y="255130"/>
                  </a:lnTo>
                  <a:lnTo>
                    <a:pt x="1902002" y="253860"/>
                  </a:lnTo>
                  <a:lnTo>
                    <a:pt x="1904631" y="253860"/>
                  </a:lnTo>
                  <a:lnTo>
                    <a:pt x="1905533" y="252590"/>
                  </a:lnTo>
                  <a:lnTo>
                    <a:pt x="1907463" y="252590"/>
                  </a:lnTo>
                  <a:lnTo>
                    <a:pt x="1909445" y="251320"/>
                  </a:lnTo>
                  <a:lnTo>
                    <a:pt x="1910346" y="251320"/>
                  </a:lnTo>
                  <a:lnTo>
                    <a:pt x="1911464" y="250050"/>
                  </a:lnTo>
                  <a:lnTo>
                    <a:pt x="1912543" y="250050"/>
                  </a:lnTo>
                  <a:lnTo>
                    <a:pt x="1913521" y="248780"/>
                  </a:lnTo>
                  <a:lnTo>
                    <a:pt x="1914728" y="248780"/>
                  </a:lnTo>
                  <a:lnTo>
                    <a:pt x="1915896" y="247510"/>
                  </a:lnTo>
                  <a:lnTo>
                    <a:pt x="1917992" y="247510"/>
                  </a:lnTo>
                  <a:lnTo>
                    <a:pt x="1918677" y="246240"/>
                  </a:lnTo>
                  <a:lnTo>
                    <a:pt x="1919249" y="246240"/>
                  </a:lnTo>
                  <a:lnTo>
                    <a:pt x="1920875" y="244970"/>
                  </a:lnTo>
                  <a:lnTo>
                    <a:pt x="1922424" y="244970"/>
                  </a:lnTo>
                  <a:lnTo>
                    <a:pt x="1923973" y="243700"/>
                  </a:lnTo>
                  <a:lnTo>
                    <a:pt x="1925218" y="242430"/>
                  </a:lnTo>
                  <a:lnTo>
                    <a:pt x="1926424" y="242430"/>
                  </a:lnTo>
                  <a:lnTo>
                    <a:pt x="1927656" y="241160"/>
                  </a:lnTo>
                  <a:lnTo>
                    <a:pt x="1929206" y="239890"/>
                  </a:lnTo>
                  <a:lnTo>
                    <a:pt x="1930755" y="239890"/>
                  </a:lnTo>
                  <a:lnTo>
                    <a:pt x="1932317" y="238620"/>
                  </a:lnTo>
                  <a:lnTo>
                    <a:pt x="1933130" y="237350"/>
                  </a:lnTo>
                  <a:lnTo>
                    <a:pt x="1934527" y="237350"/>
                  </a:lnTo>
                  <a:lnTo>
                    <a:pt x="1936330" y="236080"/>
                  </a:lnTo>
                  <a:lnTo>
                    <a:pt x="1936394" y="234810"/>
                  </a:lnTo>
                  <a:lnTo>
                    <a:pt x="1937385" y="234810"/>
                  </a:lnTo>
                  <a:lnTo>
                    <a:pt x="1938274" y="233540"/>
                  </a:lnTo>
                  <a:lnTo>
                    <a:pt x="1939175" y="233540"/>
                  </a:lnTo>
                  <a:lnTo>
                    <a:pt x="1940001" y="232270"/>
                  </a:lnTo>
                  <a:lnTo>
                    <a:pt x="1942871" y="231000"/>
                  </a:lnTo>
                  <a:lnTo>
                    <a:pt x="1944166" y="229730"/>
                  </a:lnTo>
                  <a:lnTo>
                    <a:pt x="1945373" y="228460"/>
                  </a:lnTo>
                  <a:lnTo>
                    <a:pt x="1946694" y="227190"/>
                  </a:lnTo>
                  <a:lnTo>
                    <a:pt x="1949411" y="224650"/>
                  </a:lnTo>
                  <a:lnTo>
                    <a:pt x="1950478" y="224650"/>
                  </a:lnTo>
                  <a:lnTo>
                    <a:pt x="1952840" y="222110"/>
                  </a:lnTo>
                  <a:lnTo>
                    <a:pt x="1953666" y="220840"/>
                  </a:lnTo>
                  <a:lnTo>
                    <a:pt x="1954860" y="219570"/>
                  </a:lnTo>
                  <a:lnTo>
                    <a:pt x="1955939" y="219570"/>
                  </a:lnTo>
                  <a:lnTo>
                    <a:pt x="1957006" y="218300"/>
                  </a:lnTo>
                  <a:lnTo>
                    <a:pt x="1957666" y="217030"/>
                  </a:lnTo>
                  <a:lnTo>
                    <a:pt x="1958213" y="217030"/>
                  </a:lnTo>
                  <a:lnTo>
                    <a:pt x="1958784" y="215760"/>
                  </a:lnTo>
                  <a:lnTo>
                    <a:pt x="1960118" y="214490"/>
                  </a:lnTo>
                  <a:lnTo>
                    <a:pt x="1960676" y="214490"/>
                  </a:lnTo>
                  <a:lnTo>
                    <a:pt x="1961832" y="213220"/>
                  </a:lnTo>
                  <a:lnTo>
                    <a:pt x="1962315" y="211950"/>
                  </a:lnTo>
                  <a:lnTo>
                    <a:pt x="1962480" y="211950"/>
                  </a:lnTo>
                  <a:lnTo>
                    <a:pt x="1963381" y="210680"/>
                  </a:lnTo>
                  <a:lnTo>
                    <a:pt x="1964283" y="210680"/>
                  </a:lnTo>
                  <a:lnTo>
                    <a:pt x="1965007" y="209410"/>
                  </a:lnTo>
                  <a:lnTo>
                    <a:pt x="1965833" y="208140"/>
                  </a:lnTo>
                  <a:lnTo>
                    <a:pt x="1967458" y="206870"/>
                  </a:lnTo>
                  <a:lnTo>
                    <a:pt x="1968842" y="204330"/>
                  </a:lnTo>
                  <a:lnTo>
                    <a:pt x="1969655" y="204330"/>
                  </a:lnTo>
                  <a:lnTo>
                    <a:pt x="1969909" y="203060"/>
                  </a:lnTo>
                  <a:lnTo>
                    <a:pt x="1970074" y="203060"/>
                  </a:lnTo>
                  <a:lnTo>
                    <a:pt x="1971230" y="201790"/>
                  </a:lnTo>
                  <a:lnTo>
                    <a:pt x="1971675" y="200596"/>
                  </a:lnTo>
                  <a:lnTo>
                    <a:pt x="1972449" y="200520"/>
                  </a:lnTo>
                  <a:lnTo>
                    <a:pt x="1973008" y="199250"/>
                  </a:lnTo>
                  <a:lnTo>
                    <a:pt x="1973516" y="199250"/>
                  </a:lnTo>
                  <a:lnTo>
                    <a:pt x="1973910" y="197980"/>
                  </a:lnTo>
                  <a:lnTo>
                    <a:pt x="1974329" y="197980"/>
                  </a:lnTo>
                  <a:lnTo>
                    <a:pt x="1974646" y="196710"/>
                  </a:lnTo>
                  <a:lnTo>
                    <a:pt x="1975459" y="195440"/>
                  </a:lnTo>
                  <a:lnTo>
                    <a:pt x="1976361" y="194170"/>
                  </a:lnTo>
                  <a:lnTo>
                    <a:pt x="1977009" y="194170"/>
                  </a:lnTo>
                  <a:lnTo>
                    <a:pt x="1977847" y="192900"/>
                  </a:lnTo>
                  <a:lnTo>
                    <a:pt x="1978164" y="191630"/>
                  </a:lnTo>
                  <a:lnTo>
                    <a:pt x="1978647" y="191630"/>
                  </a:lnTo>
                  <a:lnTo>
                    <a:pt x="1979066" y="190360"/>
                  </a:lnTo>
                  <a:lnTo>
                    <a:pt x="1979485" y="190360"/>
                  </a:lnTo>
                  <a:lnTo>
                    <a:pt x="1979879" y="189090"/>
                  </a:lnTo>
                  <a:lnTo>
                    <a:pt x="1980222" y="189090"/>
                  </a:lnTo>
                  <a:lnTo>
                    <a:pt x="1980869" y="187820"/>
                  </a:lnTo>
                  <a:lnTo>
                    <a:pt x="1981111" y="187820"/>
                  </a:lnTo>
                  <a:lnTo>
                    <a:pt x="1981263" y="186550"/>
                  </a:lnTo>
                  <a:lnTo>
                    <a:pt x="1981517" y="186550"/>
                  </a:lnTo>
                  <a:lnTo>
                    <a:pt x="1982838" y="184010"/>
                  </a:lnTo>
                  <a:lnTo>
                    <a:pt x="1983320" y="184010"/>
                  </a:lnTo>
                  <a:lnTo>
                    <a:pt x="1983714" y="182740"/>
                  </a:lnTo>
                  <a:lnTo>
                    <a:pt x="1984133" y="182740"/>
                  </a:lnTo>
                  <a:lnTo>
                    <a:pt x="1984463" y="181470"/>
                  </a:lnTo>
                  <a:lnTo>
                    <a:pt x="1985035" y="180200"/>
                  </a:lnTo>
                  <a:lnTo>
                    <a:pt x="1985200" y="180200"/>
                  </a:lnTo>
                  <a:lnTo>
                    <a:pt x="1986661" y="177660"/>
                  </a:lnTo>
                  <a:lnTo>
                    <a:pt x="1987321" y="176390"/>
                  </a:lnTo>
                  <a:lnTo>
                    <a:pt x="1988947" y="172580"/>
                  </a:lnTo>
                  <a:lnTo>
                    <a:pt x="1989683" y="171310"/>
                  </a:lnTo>
                  <a:lnTo>
                    <a:pt x="1990013" y="171310"/>
                  </a:lnTo>
                  <a:lnTo>
                    <a:pt x="1990102" y="170040"/>
                  </a:lnTo>
                  <a:lnTo>
                    <a:pt x="1991080" y="168770"/>
                  </a:lnTo>
                  <a:lnTo>
                    <a:pt x="1994357" y="161150"/>
                  </a:lnTo>
                  <a:lnTo>
                    <a:pt x="1995004" y="158610"/>
                  </a:lnTo>
                  <a:lnTo>
                    <a:pt x="1995347" y="157340"/>
                  </a:lnTo>
                  <a:lnTo>
                    <a:pt x="1995563" y="157340"/>
                  </a:lnTo>
                  <a:lnTo>
                    <a:pt x="1995906" y="156070"/>
                  </a:lnTo>
                  <a:lnTo>
                    <a:pt x="1996135" y="154800"/>
                  </a:lnTo>
                  <a:lnTo>
                    <a:pt x="1996795" y="153530"/>
                  </a:lnTo>
                  <a:lnTo>
                    <a:pt x="1996986" y="153530"/>
                  </a:lnTo>
                  <a:lnTo>
                    <a:pt x="1997036" y="152260"/>
                  </a:lnTo>
                  <a:lnTo>
                    <a:pt x="1997278" y="152260"/>
                  </a:lnTo>
                  <a:lnTo>
                    <a:pt x="1997456" y="150990"/>
                  </a:lnTo>
                  <a:lnTo>
                    <a:pt x="1997760" y="150990"/>
                  </a:lnTo>
                  <a:lnTo>
                    <a:pt x="1999399" y="144640"/>
                  </a:lnTo>
                  <a:lnTo>
                    <a:pt x="2002434" y="130670"/>
                  </a:lnTo>
                  <a:lnTo>
                    <a:pt x="2002751" y="129400"/>
                  </a:lnTo>
                  <a:lnTo>
                    <a:pt x="2003818" y="123050"/>
                  </a:lnTo>
                  <a:lnTo>
                    <a:pt x="2004466" y="116700"/>
                  </a:lnTo>
                  <a:lnTo>
                    <a:pt x="2004720" y="110350"/>
                  </a:lnTo>
                  <a:lnTo>
                    <a:pt x="2004885" y="107810"/>
                  </a:lnTo>
                  <a:lnTo>
                    <a:pt x="2004885" y="106540"/>
                  </a:lnTo>
                  <a:lnTo>
                    <a:pt x="2008289" y="93840"/>
                  </a:lnTo>
                  <a:lnTo>
                    <a:pt x="2015363" y="84950"/>
                  </a:lnTo>
                  <a:lnTo>
                    <a:pt x="2025294" y="78600"/>
                  </a:lnTo>
                  <a:lnTo>
                    <a:pt x="2037245" y="74790"/>
                  </a:lnTo>
                  <a:close/>
                </a:path>
                <a:path w="2614294" h="5485765">
                  <a:moveTo>
                    <a:pt x="2613964" y="280403"/>
                  </a:moveTo>
                  <a:lnTo>
                    <a:pt x="2609761" y="231762"/>
                  </a:lnTo>
                  <a:lnTo>
                    <a:pt x="2597607" y="185788"/>
                  </a:lnTo>
                  <a:lnTo>
                    <a:pt x="2578214" y="143230"/>
                  </a:lnTo>
                  <a:lnTo>
                    <a:pt x="2552255" y="104800"/>
                  </a:lnTo>
                  <a:lnTo>
                    <a:pt x="2539187" y="91020"/>
                  </a:lnTo>
                  <a:lnTo>
                    <a:pt x="2539187" y="280403"/>
                  </a:lnTo>
                  <a:lnTo>
                    <a:pt x="2539187" y="5204892"/>
                  </a:lnTo>
                  <a:lnTo>
                    <a:pt x="2527884" y="5271795"/>
                  </a:lnTo>
                  <a:lnTo>
                    <a:pt x="2496515" y="5329872"/>
                  </a:lnTo>
                  <a:lnTo>
                    <a:pt x="2468753" y="5359603"/>
                  </a:lnTo>
                  <a:lnTo>
                    <a:pt x="2463939" y="5363603"/>
                  </a:lnTo>
                  <a:lnTo>
                    <a:pt x="2457793" y="5368595"/>
                  </a:lnTo>
                  <a:lnTo>
                    <a:pt x="2451430" y="5373243"/>
                  </a:lnTo>
                  <a:lnTo>
                    <a:pt x="2438184" y="5381904"/>
                  </a:lnTo>
                  <a:lnTo>
                    <a:pt x="2431402" y="5385828"/>
                  </a:lnTo>
                  <a:lnTo>
                    <a:pt x="2424277" y="5389346"/>
                  </a:lnTo>
                  <a:lnTo>
                    <a:pt x="2420696" y="5391150"/>
                  </a:lnTo>
                  <a:lnTo>
                    <a:pt x="2417102" y="5392788"/>
                  </a:lnTo>
                  <a:lnTo>
                    <a:pt x="2413406" y="5394325"/>
                  </a:lnTo>
                  <a:lnTo>
                    <a:pt x="2409748" y="5395874"/>
                  </a:lnTo>
                  <a:lnTo>
                    <a:pt x="2371852" y="5406923"/>
                  </a:lnTo>
                  <a:lnTo>
                    <a:pt x="2347125" y="5410111"/>
                  </a:lnTo>
                  <a:lnTo>
                    <a:pt x="2345842" y="5410111"/>
                  </a:lnTo>
                  <a:lnTo>
                    <a:pt x="2344928" y="5410187"/>
                  </a:lnTo>
                  <a:lnTo>
                    <a:pt x="2343950" y="5410187"/>
                  </a:lnTo>
                  <a:lnTo>
                    <a:pt x="2343048" y="5410276"/>
                  </a:lnTo>
                  <a:lnTo>
                    <a:pt x="2342235" y="5410276"/>
                  </a:lnTo>
                  <a:lnTo>
                    <a:pt x="2341410" y="5410352"/>
                  </a:lnTo>
                  <a:lnTo>
                    <a:pt x="2340508" y="5410352"/>
                  </a:lnTo>
                  <a:lnTo>
                    <a:pt x="2339695" y="5410441"/>
                  </a:lnTo>
                  <a:lnTo>
                    <a:pt x="2336990" y="5410441"/>
                  </a:lnTo>
                  <a:lnTo>
                    <a:pt x="2335225" y="5410530"/>
                  </a:lnTo>
                  <a:lnTo>
                    <a:pt x="278739" y="5410530"/>
                  </a:lnTo>
                  <a:lnTo>
                    <a:pt x="276961" y="5410441"/>
                  </a:lnTo>
                  <a:lnTo>
                    <a:pt x="275158" y="5410441"/>
                  </a:lnTo>
                  <a:lnTo>
                    <a:pt x="269760" y="5410187"/>
                  </a:lnTo>
                  <a:lnTo>
                    <a:pt x="269024" y="5410187"/>
                  </a:lnTo>
                  <a:lnTo>
                    <a:pt x="268211" y="5410111"/>
                  </a:lnTo>
                  <a:lnTo>
                    <a:pt x="266915" y="5410111"/>
                  </a:lnTo>
                  <a:lnTo>
                    <a:pt x="220218" y="5401462"/>
                  </a:lnTo>
                  <a:lnTo>
                    <a:pt x="180162" y="5384216"/>
                  </a:lnTo>
                  <a:lnTo>
                    <a:pt x="145034" y="5359235"/>
                  </a:lnTo>
                  <a:lnTo>
                    <a:pt x="115874" y="5327675"/>
                  </a:lnTo>
                  <a:lnTo>
                    <a:pt x="93738" y="5290680"/>
                  </a:lnTo>
                  <a:lnTo>
                    <a:pt x="79692" y="5249367"/>
                  </a:lnTo>
                  <a:lnTo>
                    <a:pt x="74764" y="5204892"/>
                  </a:lnTo>
                  <a:lnTo>
                    <a:pt x="74764" y="280403"/>
                  </a:lnTo>
                  <a:lnTo>
                    <a:pt x="79743" y="235292"/>
                  </a:lnTo>
                  <a:lnTo>
                    <a:pt x="93980" y="193573"/>
                  </a:lnTo>
                  <a:lnTo>
                    <a:pt x="116395" y="156375"/>
                  </a:lnTo>
                  <a:lnTo>
                    <a:pt x="145948" y="124815"/>
                  </a:lnTo>
                  <a:lnTo>
                    <a:pt x="181584" y="100025"/>
                  </a:lnTo>
                  <a:lnTo>
                    <a:pt x="222224" y="83121"/>
                  </a:lnTo>
                  <a:lnTo>
                    <a:pt x="266827" y="75196"/>
                  </a:lnTo>
                  <a:lnTo>
                    <a:pt x="268630" y="75196"/>
                  </a:lnTo>
                  <a:lnTo>
                    <a:pt x="271399" y="74955"/>
                  </a:lnTo>
                  <a:lnTo>
                    <a:pt x="274739" y="74777"/>
                  </a:lnTo>
                  <a:lnTo>
                    <a:pt x="2339314" y="74777"/>
                  </a:lnTo>
                  <a:lnTo>
                    <a:pt x="2342578" y="74955"/>
                  </a:lnTo>
                  <a:lnTo>
                    <a:pt x="2343556" y="75031"/>
                  </a:lnTo>
                  <a:lnTo>
                    <a:pt x="2345194" y="75031"/>
                  </a:lnTo>
                  <a:lnTo>
                    <a:pt x="2346566" y="75196"/>
                  </a:lnTo>
                  <a:lnTo>
                    <a:pt x="2348598" y="75285"/>
                  </a:lnTo>
                  <a:lnTo>
                    <a:pt x="2350579" y="75450"/>
                  </a:lnTo>
                  <a:lnTo>
                    <a:pt x="2352548" y="75679"/>
                  </a:lnTo>
                  <a:lnTo>
                    <a:pt x="2353449" y="75679"/>
                  </a:lnTo>
                  <a:lnTo>
                    <a:pt x="2354313" y="75768"/>
                  </a:lnTo>
                  <a:lnTo>
                    <a:pt x="2355240" y="75933"/>
                  </a:lnTo>
                  <a:lnTo>
                    <a:pt x="2358821" y="76263"/>
                  </a:lnTo>
                  <a:lnTo>
                    <a:pt x="2360625" y="76581"/>
                  </a:lnTo>
                  <a:lnTo>
                    <a:pt x="2362733" y="76746"/>
                  </a:lnTo>
                  <a:lnTo>
                    <a:pt x="2364879" y="77089"/>
                  </a:lnTo>
                  <a:lnTo>
                    <a:pt x="2367000" y="77482"/>
                  </a:lnTo>
                  <a:lnTo>
                    <a:pt x="2367242" y="77482"/>
                  </a:lnTo>
                  <a:lnTo>
                    <a:pt x="2370429" y="77990"/>
                  </a:lnTo>
                  <a:lnTo>
                    <a:pt x="2373439" y="78549"/>
                  </a:lnTo>
                  <a:lnTo>
                    <a:pt x="2376487" y="79197"/>
                  </a:lnTo>
                  <a:lnTo>
                    <a:pt x="2377630" y="79540"/>
                  </a:lnTo>
                  <a:lnTo>
                    <a:pt x="2378202" y="79616"/>
                  </a:lnTo>
                  <a:lnTo>
                    <a:pt x="2380729" y="80098"/>
                  </a:lnTo>
                  <a:lnTo>
                    <a:pt x="2389251" y="82384"/>
                  </a:lnTo>
                  <a:lnTo>
                    <a:pt x="2392819" y="83451"/>
                  </a:lnTo>
                  <a:lnTo>
                    <a:pt x="2396413" y="84582"/>
                  </a:lnTo>
                  <a:lnTo>
                    <a:pt x="2399271" y="85420"/>
                  </a:lnTo>
                  <a:lnTo>
                    <a:pt x="2402128" y="86385"/>
                  </a:lnTo>
                  <a:lnTo>
                    <a:pt x="2404935" y="87452"/>
                  </a:lnTo>
                  <a:lnTo>
                    <a:pt x="2407945" y="88519"/>
                  </a:lnTo>
                  <a:lnTo>
                    <a:pt x="2410955" y="89738"/>
                  </a:lnTo>
                  <a:lnTo>
                    <a:pt x="2413914" y="91059"/>
                  </a:lnTo>
                  <a:lnTo>
                    <a:pt x="2419883" y="93510"/>
                  </a:lnTo>
                  <a:lnTo>
                    <a:pt x="2425598" y="96304"/>
                  </a:lnTo>
                  <a:lnTo>
                    <a:pt x="2431237" y="99402"/>
                  </a:lnTo>
                  <a:lnTo>
                    <a:pt x="2436380" y="102069"/>
                  </a:lnTo>
                  <a:lnTo>
                    <a:pt x="2441486" y="105194"/>
                  </a:lnTo>
                  <a:lnTo>
                    <a:pt x="2446185" y="108292"/>
                  </a:lnTo>
                  <a:lnTo>
                    <a:pt x="2448306" y="109753"/>
                  </a:lnTo>
                  <a:lnTo>
                    <a:pt x="2449449" y="110490"/>
                  </a:lnTo>
                  <a:lnTo>
                    <a:pt x="2453373" y="113284"/>
                  </a:lnTo>
                  <a:lnTo>
                    <a:pt x="2457970" y="116459"/>
                  </a:lnTo>
                  <a:lnTo>
                    <a:pt x="2460421" y="118440"/>
                  </a:lnTo>
                  <a:lnTo>
                    <a:pt x="2467762" y="124485"/>
                  </a:lnTo>
                  <a:lnTo>
                    <a:pt x="2472499" y="128651"/>
                  </a:lnTo>
                  <a:lnTo>
                    <a:pt x="2477008" y="133057"/>
                  </a:lnTo>
                  <a:lnTo>
                    <a:pt x="2479370" y="135191"/>
                  </a:lnTo>
                  <a:lnTo>
                    <a:pt x="2481567" y="137464"/>
                  </a:lnTo>
                  <a:lnTo>
                    <a:pt x="2483624" y="139839"/>
                  </a:lnTo>
                  <a:lnTo>
                    <a:pt x="2485733" y="142125"/>
                  </a:lnTo>
                  <a:lnTo>
                    <a:pt x="2511806" y="177838"/>
                  </a:lnTo>
                  <a:lnTo>
                    <a:pt x="2528824" y="215684"/>
                  </a:lnTo>
                  <a:lnTo>
                    <a:pt x="2535580" y="242239"/>
                  </a:lnTo>
                  <a:lnTo>
                    <a:pt x="2536177" y="245008"/>
                  </a:lnTo>
                  <a:lnTo>
                    <a:pt x="2536660" y="247713"/>
                  </a:lnTo>
                  <a:lnTo>
                    <a:pt x="2536990" y="250494"/>
                  </a:lnTo>
                  <a:lnTo>
                    <a:pt x="2537955" y="257835"/>
                  </a:lnTo>
                  <a:lnTo>
                    <a:pt x="2538641" y="265290"/>
                  </a:lnTo>
                  <a:lnTo>
                    <a:pt x="2539047" y="272821"/>
                  </a:lnTo>
                  <a:lnTo>
                    <a:pt x="2539187" y="280403"/>
                  </a:lnTo>
                  <a:lnTo>
                    <a:pt x="2539187" y="91020"/>
                  </a:lnTo>
                  <a:lnTo>
                    <a:pt x="2523794" y="74777"/>
                  </a:lnTo>
                  <a:lnTo>
                    <a:pt x="2520442" y="71234"/>
                  </a:lnTo>
                  <a:lnTo>
                    <a:pt x="2483459" y="43281"/>
                  </a:lnTo>
                  <a:lnTo>
                    <a:pt x="2442006" y="21666"/>
                  </a:lnTo>
                  <a:lnTo>
                    <a:pt x="2396782" y="7099"/>
                  </a:lnTo>
                  <a:lnTo>
                    <a:pt x="2348458" y="342"/>
                  </a:lnTo>
                  <a:lnTo>
                    <a:pt x="2338146" y="0"/>
                  </a:lnTo>
                  <a:lnTo>
                    <a:pt x="275805" y="0"/>
                  </a:lnTo>
                  <a:lnTo>
                    <a:pt x="271132" y="76"/>
                  </a:lnTo>
                  <a:lnTo>
                    <a:pt x="266573" y="254"/>
                  </a:lnTo>
                  <a:lnTo>
                    <a:pt x="265188" y="431"/>
                  </a:lnTo>
                  <a:lnTo>
                    <a:pt x="264515" y="431"/>
                  </a:lnTo>
                  <a:lnTo>
                    <a:pt x="216357" y="7327"/>
                  </a:lnTo>
                  <a:lnTo>
                    <a:pt x="171284" y="21983"/>
                  </a:lnTo>
                  <a:lnTo>
                    <a:pt x="129984" y="43662"/>
                  </a:lnTo>
                  <a:lnTo>
                    <a:pt x="93141" y="71640"/>
                  </a:lnTo>
                  <a:lnTo>
                    <a:pt x="61455" y="105194"/>
                  </a:lnTo>
                  <a:lnTo>
                    <a:pt x="35598" y="143573"/>
                  </a:lnTo>
                  <a:lnTo>
                    <a:pt x="16281" y="186055"/>
                  </a:lnTo>
                  <a:lnTo>
                    <a:pt x="4178" y="231902"/>
                  </a:lnTo>
                  <a:lnTo>
                    <a:pt x="0" y="280403"/>
                  </a:lnTo>
                  <a:lnTo>
                    <a:pt x="0" y="5204892"/>
                  </a:lnTo>
                  <a:lnTo>
                    <a:pt x="4089" y="5252339"/>
                  </a:lnTo>
                  <a:lnTo>
                    <a:pt x="15887" y="5297462"/>
                  </a:lnTo>
                  <a:lnTo>
                    <a:pt x="34747" y="5339423"/>
                  </a:lnTo>
                  <a:lnTo>
                    <a:pt x="59982" y="5377535"/>
                  </a:lnTo>
                  <a:lnTo>
                    <a:pt x="90919" y="5411025"/>
                  </a:lnTo>
                  <a:lnTo>
                    <a:pt x="126885" y="5439207"/>
                  </a:lnTo>
                  <a:lnTo>
                    <a:pt x="167208" y="5461317"/>
                  </a:lnTo>
                  <a:lnTo>
                    <a:pt x="211213" y="5476646"/>
                  </a:lnTo>
                  <a:lnTo>
                    <a:pt x="258229" y="5484457"/>
                  </a:lnTo>
                  <a:lnTo>
                    <a:pt x="265023" y="5484876"/>
                  </a:lnTo>
                  <a:lnTo>
                    <a:pt x="265849" y="5484876"/>
                  </a:lnTo>
                  <a:lnTo>
                    <a:pt x="270662" y="5485130"/>
                  </a:lnTo>
                  <a:lnTo>
                    <a:pt x="275564" y="5485295"/>
                  </a:lnTo>
                  <a:lnTo>
                    <a:pt x="2338400" y="5485295"/>
                  </a:lnTo>
                  <a:lnTo>
                    <a:pt x="2343213" y="5485130"/>
                  </a:lnTo>
                  <a:lnTo>
                    <a:pt x="2347950" y="5484876"/>
                  </a:lnTo>
                  <a:lnTo>
                    <a:pt x="2348852" y="5484876"/>
                  </a:lnTo>
                  <a:lnTo>
                    <a:pt x="2402916" y="5476595"/>
                  </a:lnTo>
                  <a:lnTo>
                    <a:pt x="2446858" y="5461279"/>
                  </a:lnTo>
                  <a:lnTo>
                    <a:pt x="2487142" y="5439168"/>
                  </a:lnTo>
                  <a:lnTo>
                    <a:pt x="2523071" y="5410987"/>
                  </a:lnTo>
                  <a:lnTo>
                    <a:pt x="2553995" y="5377485"/>
                  </a:lnTo>
                  <a:lnTo>
                    <a:pt x="2579217" y="5339385"/>
                  </a:lnTo>
                  <a:lnTo>
                    <a:pt x="2598064" y="5297424"/>
                  </a:lnTo>
                  <a:lnTo>
                    <a:pt x="2609875" y="5252313"/>
                  </a:lnTo>
                  <a:lnTo>
                    <a:pt x="2613952" y="5204892"/>
                  </a:lnTo>
                  <a:lnTo>
                    <a:pt x="2613964" y="280403"/>
                  </a:lnTo>
                  <a:close/>
                </a:path>
              </a:pathLst>
            </a:custGeom>
            <a:solidFill>
              <a:srgbClr val="000000"/>
            </a:solidFill>
          </p:spPr>
          <p:txBody>
            <a:bodyPr wrap="square" lIns="0" tIns="0" rIns="0" bIns="0" rtlCol="0"/>
            <a:lstStyle/>
            <a:p>
              <a:endParaRPr sz="372"/>
            </a:p>
          </p:txBody>
        </p:sp>
        <p:sp>
          <p:nvSpPr>
            <p:cNvPr id="27" name="object 26">
              <a:extLst>
                <a:ext uri="{FF2B5EF4-FFF2-40B4-BE49-F238E27FC236}">
                  <a16:creationId xmlns:a16="http://schemas.microsoft.com/office/drawing/2014/main" id="{D57BD9F1-A0E9-EDBD-7274-6DEEDC58ABDA}"/>
                </a:ext>
              </a:extLst>
            </p:cNvPr>
            <p:cNvSpPr/>
            <p:nvPr/>
          </p:nvSpPr>
          <p:spPr>
            <a:xfrm>
              <a:off x="15541820" y="9575635"/>
              <a:ext cx="2556801" cy="308933"/>
            </a:xfrm>
            <a:prstGeom prst="rect">
              <a:avLst/>
            </a:prstGeom>
            <a:blipFill>
              <a:blip r:embed="rId11"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28" name="object 27">
              <a:extLst>
                <a:ext uri="{FF2B5EF4-FFF2-40B4-BE49-F238E27FC236}">
                  <a16:creationId xmlns:a16="http://schemas.microsoft.com/office/drawing/2014/main" id="{766586F7-B036-8F88-B5B7-1B472338109F}"/>
                </a:ext>
              </a:extLst>
            </p:cNvPr>
            <p:cNvSpPr/>
            <p:nvPr/>
          </p:nvSpPr>
          <p:spPr>
            <a:xfrm>
              <a:off x="15484710" y="4342256"/>
              <a:ext cx="2671081" cy="5460607"/>
            </a:xfrm>
            <a:prstGeom prst="rect">
              <a:avLst/>
            </a:prstGeom>
            <a:blipFill>
              <a:blip r:embed="rId1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372"/>
            </a:p>
          </p:txBody>
        </p:sp>
        <p:sp>
          <p:nvSpPr>
            <p:cNvPr id="29" name="object 28">
              <a:extLst>
                <a:ext uri="{FF2B5EF4-FFF2-40B4-BE49-F238E27FC236}">
                  <a16:creationId xmlns:a16="http://schemas.microsoft.com/office/drawing/2014/main" id="{2A1DA9E9-0AB9-222F-24CA-89708D16EEE9}"/>
                </a:ext>
              </a:extLst>
            </p:cNvPr>
            <p:cNvSpPr/>
            <p:nvPr/>
          </p:nvSpPr>
          <p:spPr>
            <a:xfrm>
              <a:off x="15587966" y="4445810"/>
              <a:ext cx="2464435" cy="5334000"/>
            </a:xfrm>
            <a:custGeom>
              <a:avLst/>
              <a:gdLst/>
              <a:ahLst/>
              <a:cxnLst/>
              <a:rect l="l" t="t" r="r" b="b"/>
              <a:pathLst>
                <a:path w="2464434" h="5334000">
                  <a:moveTo>
                    <a:pt x="501953" y="0"/>
                  </a:moveTo>
                  <a:lnTo>
                    <a:pt x="192056" y="0"/>
                  </a:lnTo>
                  <a:lnTo>
                    <a:pt x="147453" y="12700"/>
                  </a:lnTo>
                  <a:lnTo>
                    <a:pt x="106807" y="25400"/>
                  </a:lnTo>
                  <a:lnTo>
                    <a:pt x="71179" y="50800"/>
                  </a:lnTo>
                  <a:lnTo>
                    <a:pt x="41625" y="88900"/>
                  </a:lnTo>
                  <a:lnTo>
                    <a:pt x="19205" y="127000"/>
                  </a:lnTo>
                  <a:lnTo>
                    <a:pt x="4977" y="165100"/>
                  </a:lnTo>
                  <a:lnTo>
                    <a:pt x="0" y="215900"/>
                  </a:lnTo>
                  <a:lnTo>
                    <a:pt x="0" y="5130800"/>
                  </a:lnTo>
                  <a:lnTo>
                    <a:pt x="4918" y="5181600"/>
                  </a:lnTo>
                  <a:lnTo>
                    <a:pt x="18970" y="5219700"/>
                  </a:lnTo>
                  <a:lnTo>
                    <a:pt x="41103" y="5257800"/>
                  </a:lnTo>
                  <a:lnTo>
                    <a:pt x="70261" y="5283200"/>
                  </a:lnTo>
                  <a:lnTo>
                    <a:pt x="105392" y="5308600"/>
                  </a:lnTo>
                  <a:lnTo>
                    <a:pt x="145441" y="5334000"/>
                  </a:lnTo>
                  <a:lnTo>
                    <a:pt x="2327457" y="5334000"/>
                  </a:lnTo>
                  <a:lnTo>
                    <a:pt x="2334976" y="5321300"/>
                  </a:lnTo>
                  <a:lnTo>
                    <a:pt x="2356629" y="5321300"/>
                  </a:lnTo>
                  <a:lnTo>
                    <a:pt x="2363509" y="5308600"/>
                  </a:lnTo>
                  <a:lnTo>
                    <a:pt x="2376660" y="5308600"/>
                  </a:lnTo>
                  <a:lnTo>
                    <a:pt x="2383016" y="5295900"/>
                  </a:lnTo>
                  <a:lnTo>
                    <a:pt x="2389162" y="5295900"/>
                  </a:lnTo>
                  <a:lnTo>
                    <a:pt x="2393979" y="5283200"/>
                  </a:lnTo>
                  <a:lnTo>
                    <a:pt x="2403047" y="5283200"/>
                  </a:lnTo>
                  <a:lnTo>
                    <a:pt x="2408031" y="5270500"/>
                  </a:lnTo>
                  <a:lnTo>
                    <a:pt x="2417350" y="5270500"/>
                  </a:lnTo>
                  <a:lnTo>
                    <a:pt x="2418816" y="5257800"/>
                  </a:lnTo>
                  <a:lnTo>
                    <a:pt x="2421748" y="5257800"/>
                  </a:lnTo>
                  <a:lnTo>
                    <a:pt x="2439692" y="5232400"/>
                  </a:lnTo>
                  <a:lnTo>
                    <a:pt x="2453107" y="5207000"/>
                  </a:lnTo>
                  <a:lnTo>
                    <a:pt x="2461509" y="5168900"/>
                  </a:lnTo>
                  <a:lnTo>
                    <a:pt x="2464417" y="5130800"/>
                  </a:lnTo>
                  <a:lnTo>
                    <a:pt x="2464417" y="215900"/>
                  </a:lnTo>
                  <a:lnTo>
                    <a:pt x="2464279" y="203200"/>
                  </a:lnTo>
                  <a:lnTo>
                    <a:pt x="2463867" y="190500"/>
                  </a:lnTo>
                  <a:lnTo>
                    <a:pt x="640043" y="190500"/>
                  </a:lnTo>
                  <a:lnTo>
                    <a:pt x="638011" y="177800"/>
                  </a:lnTo>
                  <a:lnTo>
                    <a:pt x="613991" y="177800"/>
                  </a:lnTo>
                  <a:lnTo>
                    <a:pt x="612745" y="165100"/>
                  </a:lnTo>
                  <a:lnTo>
                    <a:pt x="595029" y="165100"/>
                  </a:lnTo>
                  <a:lnTo>
                    <a:pt x="593793" y="152400"/>
                  </a:lnTo>
                  <a:lnTo>
                    <a:pt x="581542" y="152400"/>
                  </a:lnTo>
                  <a:lnTo>
                    <a:pt x="580945" y="139700"/>
                  </a:lnTo>
                  <a:lnTo>
                    <a:pt x="570328" y="139700"/>
                  </a:lnTo>
                  <a:lnTo>
                    <a:pt x="569773" y="127000"/>
                  </a:lnTo>
                  <a:lnTo>
                    <a:pt x="561040" y="127000"/>
                  </a:lnTo>
                  <a:lnTo>
                    <a:pt x="560527" y="114300"/>
                  </a:lnTo>
                  <a:lnTo>
                    <a:pt x="553260" y="114300"/>
                  </a:lnTo>
                  <a:lnTo>
                    <a:pt x="552527" y="101600"/>
                  </a:lnTo>
                  <a:lnTo>
                    <a:pt x="547292" y="101600"/>
                  </a:lnTo>
                  <a:lnTo>
                    <a:pt x="544842" y="88900"/>
                  </a:lnTo>
                  <a:lnTo>
                    <a:pt x="542559" y="88900"/>
                  </a:lnTo>
                  <a:lnTo>
                    <a:pt x="542224" y="76200"/>
                  </a:lnTo>
                  <a:lnTo>
                    <a:pt x="539292" y="76200"/>
                  </a:lnTo>
                  <a:lnTo>
                    <a:pt x="538643" y="63500"/>
                  </a:lnTo>
                  <a:lnTo>
                    <a:pt x="536423" y="63500"/>
                  </a:lnTo>
                  <a:lnTo>
                    <a:pt x="535355" y="50800"/>
                  </a:lnTo>
                  <a:lnTo>
                    <a:pt x="534706" y="50800"/>
                  </a:lnTo>
                  <a:lnTo>
                    <a:pt x="534444" y="38100"/>
                  </a:lnTo>
                  <a:lnTo>
                    <a:pt x="534308" y="38100"/>
                  </a:lnTo>
                  <a:lnTo>
                    <a:pt x="530903" y="25400"/>
                  </a:lnTo>
                  <a:lnTo>
                    <a:pt x="523820" y="12700"/>
                  </a:lnTo>
                  <a:lnTo>
                    <a:pt x="513892" y="12700"/>
                  </a:lnTo>
                  <a:lnTo>
                    <a:pt x="501953" y="0"/>
                  </a:lnTo>
                  <a:close/>
                </a:path>
                <a:path w="2464434" h="5334000">
                  <a:moveTo>
                    <a:pt x="2462218" y="177800"/>
                  </a:moveTo>
                  <a:lnTo>
                    <a:pt x="1826405" y="177800"/>
                  </a:lnTo>
                  <a:lnTo>
                    <a:pt x="1824384" y="190500"/>
                  </a:lnTo>
                  <a:lnTo>
                    <a:pt x="2463180" y="190500"/>
                  </a:lnTo>
                  <a:lnTo>
                    <a:pt x="2462218" y="177800"/>
                  </a:lnTo>
                  <a:close/>
                </a:path>
                <a:path w="2464434" h="5334000">
                  <a:moveTo>
                    <a:pt x="2457883" y="152400"/>
                  </a:moveTo>
                  <a:lnTo>
                    <a:pt x="1870623" y="152400"/>
                  </a:lnTo>
                  <a:lnTo>
                    <a:pt x="1869388" y="165100"/>
                  </a:lnTo>
                  <a:lnTo>
                    <a:pt x="1851671" y="165100"/>
                  </a:lnTo>
                  <a:lnTo>
                    <a:pt x="1850435" y="177800"/>
                  </a:lnTo>
                  <a:lnTo>
                    <a:pt x="2460815" y="177800"/>
                  </a:lnTo>
                  <a:lnTo>
                    <a:pt x="2459600" y="165100"/>
                  </a:lnTo>
                  <a:lnTo>
                    <a:pt x="2457883" y="152400"/>
                  </a:lnTo>
                  <a:close/>
                </a:path>
                <a:path w="2464434" h="5334000">
                  <a:moveTo>
                    <a:pt x="2454050" y="139700"/>
                  </a:moveTo>
                  <a:lnTo>
                    <a:pt x="1884036" y="139700"/>
                  </a:lnTo>
                  <a:lnTo>
                    <a:pt x="1882874" y="152400"/>
                  </a:lnTo>
                  <a:lnTo>
                    <a:pt x="2455014" y="152400"/>
                  </a:lnTo>
                  <a:lnTo>
                    <a:pt x="2454050" y="139700"/>
                  </a:lnTo>
                  <a:close/>
                </a:path>
                <a:path w="2464434" h="5334000">
                  <a:moveTo>
                    <a:pt x="2448386" y="127000"/>
                  </a:moveTo>
                  <a:lnTo>
                    <a:pt x="1894654" y="127000"/>
                  </a:lnTo>
                  <a:lnTo>
                    <a:pt x="1894088" y="139700"/>
                  </a:lnTo>
                  <a:lnTo>
                    <a:pt x="2450836" y="139700"/>
                  </a:lnTo>
                  <a:lnTo>
                    <a:pt x="2448386" y="127000"/>
                  </a:lnTo>
                  <a:close/>
                </a:path>
                <a:path w="2464434" h="5334000">
                  <a:moveTo>
                    <a:pt x="2443098" y="114300"/>
                  </a:moveTo>
                  <a:lnTo>
                    <a:pt x="1903889" y="114300"/>
                  </a:lnTo>
                  <a:lnTo>
                    <a:pt x="1903376" y="127000"/>
                  </a:lnTo>
                  <a:lnTo>
                    <a:pt x="2445768" y="127000"/>
                  </a:lnTo>
                  <a:lnTo>
                    <a:pt x="2443098" y="114300"/>
                  </a:lnTo>
                  <a:close/>
                </a:path>
                <a:path w="2464434" h="5334000">
                  <a:moveTo>
                    <a:pt x="2437035" y="101600"/>
                  </a:moveTo>
                  <a:lnTo>
                    <a:pt x="1911889" y="101600"/>
                  </a:lnTo>
                  <a:lnTo>
                    <a:pt x="1911156" y="114300"/>
                  </a:lnTo>
                  <a:lnTo>
                    <a:pt x="2440218" y="114300"/>
                  </a:lnTo>
                  <a:lnTo>
                    <a:pt x="2437035" y="101600"/>
                  </a:lnTo>
                  <a:close/>
                </a:path>
                <a:path w="2464434" h="5334000">
                  <a:moveTo>
                    <a:pt x="2426762" y="88900"/>
                  </a:moveTo>
                  <a:lnTo>
                    <a:pt x="1919575" y="88900"/>
                  </a:lnTo>
                  <a:lnTo>
                    <a:pt x="1917124" y="101600"/>
                  </a:lnTo>
                  <a:lnTo>
                    <a:pt x="2432080" y="101600"/>
                  </a:lnTo>
                  <a:lnTo>
                    <a:pt x="2426762" y="88900"/>
                  </a:lnTo>
                  <a:close/>
                </a:path>
                <a:path w="2464434" h="5334000">
                  <a:moveTo>
                    <a:pt x="2415130" y="76200"/>
                  </a:moveTo>
                  <a:lnTo>
                    <a:pt x="1922192" y="76200"/>
                  </a:lnTo>
                  <a:lnTo>
                    <a:pt x="1921857" y="88900"/>
                  </a:lnTo>
                  <a:lnTo>
                    <a:pt x="2421105" y="88900"/>
                  </a:lnTo>
                  <a:lnTo>
                    <a:pt x="2415130" y="76200"/>
                  </a:lnTo>
                  <a:close/>
                </a:path>
                <a:path w="2464434" h="5334000">
                  <a:moveTo>
                    <a:pt x="2408848" y="63500"/>
                  </a:moveTo>
                  <a:lnTo>
                    <a:pt x="1925773" y="63500"/>
                  </a:lnTo>
                  <a:lnTo>
                    <a:pt x="1925124" y="76200"/>
                  </a:lnTo>
                  <a:lnTo>
                    <a:pt x="2413099" y="76200"/>
                  </a:lnTo>
                  <a:lnTo>
                    <a:pt x="2408848" y="63500"/>
                  </a:lnTo>
                  <a:close/>
                </a:path>
                <a:path w="2464434" h="5334000">
                  <a:moveTo>
                    <a:pt x="2392995" y="50800"/>
                  </a:moveTo>
                  <a:lnTo>
                    <a:pt x="1929072" y="50800"/>
                  </a:lnTo>
                  <a:lnTo>
                    <a:pt x="1927993" y="63500"/>
                  </a:lnTo>
                  <a:lnTo>
                    <a:pt x="2397728" y="63500"/>
                  </a:lnTo>
                  <a:lnTo>
                    <a:pt x="2392995" y="50800"/>
                  </a:lnTo>
                  <a:close/>
                </a:path>
                <a:path w="2464434" h="5334000">
                  <a:moveTo>
                    <a:pt x="2374681" y="38100"/>
                  </a:moveTo>
                  <a:lnTo>
                    <a:pt x="1929941" y="38100"/>
                  </a:lnTo>
                  <a:lnTo>
                    <a:pt x="1929710" y="50800"/>
                  </a:lnTo>
                  <a:lnTo>
                    <a:pt x="2380566" y="50800"/>
                  </a:lnTo>
                  <a:lnTo>
                    <a:pt x="2374681" y="38100"/>
                  </a:lnTo>
                  <a:close/>
                </a:path>
                <a:path w="2464434" h="5334000">
                  <a:moveTo>
                    <a:pt x="2333175" y="12700"/>
                  </a:moveTo>
                  <a:lnTo>
                    <a:pt x="1940597" y="12700"/>
                  </a:lnTo>
                  <a:lnTo>
                    <a:pt x="1933513" y="25400"/>
                  </a:lnTo>
                  <a:lnTo>
                    <a:pt x="1930108" y="38100"/>
                  </a:lnTo>
                  <a:lnTo>
                    <a:pt x="2361530" y="38100"/>
                  </a:lnTo>
                  <a:lnTo>
                    <a:pt x="2356462" y="25400"/>
                  </a:lnTo>
                  <a:lnTo>
                    <a:pt x="2336180" y="25400"/>
                  </a:lnTo>
                  <a:lnTo>
                    <a:pt x="2333175" y="12700"/>
                  </a:lnTo>
                  <a:close/>
                </a:path>
                <a:path w="2464434" h="5334000">
                  <a:moveTo>
                    <a:pt x="2284056" y="0"/>
                  </a:moveTo>
                  <a:lnTo>
                    <a:pt x="1962474" y="0"/>
                  </a:lnTo>
                  <a:lnTo>
                    <a:pt x="1950528" y="12700"/>
                  </a:lnTo>
                  <a:lnTo>
                    <a:pt x="2285857" y="12700"/>
                  </a:lnTo>
                  <a:lnTo>
                    <a:pt x="2284056" y="0"/>
                  </a:lnTo>
                  <a:close/>
                </a:path>
              </a:pathLst>
            </a:custGeom>
            <a:solidFill>
              <a:srgbClr val="FFFFFF"/>
            </a:solidFill>
          </p:spPr>
          <p:txBody>
            <a:bodyPr wrap="square" lIns="0" tIns="0" rIns="0" bIns="0" rtlCol="0"/>
            <a:lstStyle/>
            <a:p>
              <a:endParaRPr sz="372"/>
            </a:p>
          </p:txBody>
        </p:sp>
      </p:grpSp>
      <p:sp>
        <p:nvSpPr>
          <p:cNvPr id="38" name="Picture Placeholder 37">
            <a:extLst>
              <a:ext uri="{FF2B5EF4-FFF2-40B4-BE49-F238E27FC236}">
                <a16:creationId xmlns:a16="http://schemas.microsoft.com/office/drawing/2014/main" id="{918D364B-5072-C5C4-59D6-87F4C28EF16E}"/>
              </a:ext>
            </a:extLst>
          </p:cNvPr>
          <p:cNvSpPr>
            <a:spLocks noGrp="1"/>
          </p:cNvSpPr>
          <p:nvPr>
            <p:ph type="pic" sz="quarter" idx="10" hasCustomPrompt="1"/>
          </p:nvPr>
        </p:nvSpPr>
        <p:spPr>
          <a:xfrm>
            <a:off x="634260" y="1402038"/>
            <a:ext cx="3383704" cy="2041820"/>
          </a:xfrm>
          <a:solidFill>
            <a:schemeClr val="bg1">
              <a:lumMod val="95000"/>
            </a:schemeClr>
          </a:solidFill>
        </p:spPr>
        <p:txBody>
          <a:bodyPr lIns="72000" tIns="72000"/>
          <a:lstStyle>
            <a:lvl1pPr>
              <a:defRPr sz="800" b="0"/>
            </a:lvl1pPr>
          </a:lstStyle>
          <a:p>
            <a:r>
              <a:rPr lang="en-US"/>
              <a:t>DRAG AND DROP IMAGE</a:t>
            </a:r>
          </a:p>
        </p:txBody>
      </p:sp>
      <p:sp>
        <p:nvSpPr>
          <p:cNvPr id="39" name="Picture Placeholder 37">
            <a:extLst>
              <a:ext uri="{FF2B5EF4-FFF2-40B4-BE49-F238E27FC236}">
                <a16:creationId xmlns:a16="http://schemas.microsoft.com/office/drawing/2014/main" id="{21ED84E5-AD85-E50D-0DC1-7D617B8E275B}"/>
              </a:ext>
            </a:extLst>
          </p:cNvPr>
          <p:cNvSpPr>
            <a:spLocks noGrp="1"/>
          </p:cNvSpPr>
          <p:nvPr>
            <p:ph type="pic" sz="quarter" idx="11" hasCustomPrompt="1"/>
          </p:nvPr>
        </p:nvSpPr>
        <p:spPr>
          <a:xfrm>
            <a:off x="4613276" y="1540091"/>
            <a:ext cx="2006601" cy="2670529"/>
          </a:xfrm>
          <a:prstGeom prst="roundRect">
            <a:avLst>
              <a:gd name="adj" fmla="val 1303"/>
            </a:avLst>
          </a:prstGeom>
          <a:solidFill>
            <a:schemeClr val="bg1">
              <a:lumMod val="95000"/>
            </a:schemeClr>
          </a:solidFill>
        </p:spPr>
        <p:txBody>
          <a:bodyPr lIns="72000" tIns="72000"/>
          <a:lstStyle>
            <a:lvl1pPr>
              <a:defRPr sz="800" b="0"/>
            </a:lvl1pPr>
          </a:lstStyle>
          <a:p>
            <a:r>
              <a:rPr lang="en-US"/>
              <a:t>DRAG AND DROP IMAGE</a:t>
            </a:r>
          </a:p>
        </p:txBody>
      </p:sp>
      <p:sp>
        <p:nvSpPr>
          <p:cNvPr id="47" name="Picture Placeholder 46">
            <a:extLst>
              <a:ext uri="{FF2B5EF4-FFF2-40B4-BE49-F238E27FC236}">
                <a16:creationId xmlns:a16="http://schemas.microsoft.com/office/drawing/2014/main" id="{8583D50B-6F6B-2ACE-354E-D2B9095864AF}"/>
              </a:ext>
            </a:extLst>
          </p:cNvPr>
          <p:cNvSpPr>
            <a:spLocks noGrp="1"/>
          </p:cNvSpPr>
          <p:nvPr>
            <p:ph type="pic" sz="quarter" idx="12" hasCustomPrompt="1"/>
          </p:nvPr>
        </p:nvSpPr>
        <p:spPr>
          <a:xfrm>
            <a:off x="7088063" y="1781979"/>
            <a:ext cx="1125558" cy="2444704"/>
          </a:xfrm>
          <a:custGeom>
            <a:avLst/>
            <a:gdLst>
              <a:gd name="connsiteX0" fmla="*/ 97060 w 1125558"/>
              <a:gd name="connsiteY0" fmla="*/ 0 h 2426172"/>
              <a:gd name="connsiteX1" fmla="*/ 236883 w 1125558"/>
              <a:gd name="connsiteY1" fmla="*/ 0 h 2426172"/>
              <a:gd name="connsiteX2" fmla="*/ 241399 w 1125558"/>
              <a:gd name="connsiteY2" fmla="*/ 2880 h 2426172"/>
              <a:gd name="connsiteX3" fmla="*/ 244594 w 1125558"/>
              <a:gd name="connsiteY3" fmla="*/ 6904 h 2426172"/>
              <a:gd name="connsiteX4" fmla="*/ 246138 w 1125558"/>
              <a:gd name="connsiteY4" fmla="*/ 12653 h 2426172"/>
              <a:gd name="connsiteX5" fmla="*/ 246138 w 1125558"/>
              <a:gd name="connsiteY5" fmla="*/ 13225 h 2426172"/>
              <a:gd name="connsiteX6" fmla="*/ 246213 w 1125558"/>
              <a:gd name="connsiteY6" fmla="*/ 14379 h 2426172"/>
              <a:gd name="connsiteX7" fmla="*/ 246330 w 1125558"/>
              <a:gd name="connsiteY7" fmla="*/ 17260 h 2426172"/>
              <a:gd name="connsiteX8" fmla="*/ 246618 w 1125558"/>
              <a:gd name="connsiteY8" fmla="*/ 20129 h 2426172"/>
              <a:gd name="connsiteX9" fmla="*/ 247097 w 1125558"/>
              <a:gd name="connsiteY9" fmla="*/ 22999 h 2426172"/>
              <a:gd name="connsiteX10" fmla="*/ 247246 w 1125558"/>
              <a:gd name="connsiteY10" fmla="*/ 23571 h 2426172"/>
              <a:gd name="connsiteX11" fmla="*/ 247395 w 1125558"/>
              <a:gd name="connsiteY11" fmla="*/ 24725 h 2426172"/>
              <a:gd name="connsiteX12" fmla="*/ 247842 w 1125558"/>
              <a:gd name="connsiteY12" fmla="*/ 27022 h 2426172"/>
              <a:gd name="connsiteX13" fmla="*/ 248098 w 1125558"/>
              <a:gd name="connsiteY13" fmla="*/ 28177 h 2426172"/>
              <a:gd name="connsiteX14" fmla="*/ 248396 w 1125558"/>
              <a:gd name="connsiteY14" fmla="*/ 29320 h 2426172"/>
              <a:gd name="connsiteX15" fmla="*/ 248620 w 1125558"/>
              <a:gd name="connsiteY15" fmla="*/ 29903 h 2426172"/>
              <a:gd name="connsiteX16" fmla="*/ 249206 w 1125558"/>
              <a:gd name="connsiteY16" fmla="*/ 32200 h 2426172"/>
              <a:gd name="connsiteX17" fmla="*/ 249291 w 1125558"/>
              <a:gd name="connsiteY17" fmla="*/ 32200 h 2426172"/>
              <a:gd name="connsiteX18" fmla="*/ 249366 w 1125558"/>
              <a:gd name="connsiteY18" fmla="*/ 32772 h 2426172"/>
              <a:gd name="connsiteX19" fmla="*/ 249504 w 1125558"/>
              <a:gd name="connsiteY19" fmla="*/ 32772 h 2426172"/>
              <a:gd name="connsiteX20" fmla="*/ 249579 w 1125558"/>
              <a:gd name="connsiteY20" fmla="*/ 33355 h 2426172"/>
              <a:gd name="connsiteX21" fmla="*/ 249696 w 1125558"/>
              <a:gd name="connsiteY21" fmla="*/ 33355 h 2426172"/>
              <a:gd name="connsiteX22" fmla="*/ 249696 w 1125558"/>
              <a:gd name="connsiteY22" fmla="*/ 33926 h 2426172"/>
              <a:gd name="connsiteX23" fmla="*/ 249855 w 1125558"/>
              <a:gd name="connsiteY23" fmla="*/ 33926 h 2426172"/>
              <a:gd name="connsiteX24" fmla="*/ 249951 w 1125558"/>
              <a:gd name="connsiteY24" fmla="*/ 34498 h 2426172"/>
              <a:gd name="connsiteX25" fmla="*/ 250175 w 1125558"/>
              <a:gd name="connsiteY25" fmla="*/ 35081 h 2426172"/>
              <a:gd name="connsiteX26" fmla="*/ 250324 w 1125558"/>
              <a:gd name="connsiteY26" fmla="*/ 35652 h 2426172"/>
              <a:gd name="connsiteX27" fmla="*/ 250431 w 1125558"/>
              <a:gd name="connsiteY27" fmla="*/ 35652 h 2426172"/>
              <a:gd name="connsiteX28" fmla="*/ 250580 w 1125558"/>
              <a:gd name="connsiteY28" fmla="*/ 36224 h 2426172"/>
              <a:gd name="connsiteX29" fmla="*/ 250889 w 1125558"/>
              <a:gd name="connsiteY29" fmla="*/ 37378 h 2426172"/>
              <a:gd name="connsiteX30" fmla="*/ 252369 w 1125558"/>
              <a:gd name="connsiteY30" fmla="*/ 40830 h 2426172"/>
              <a:gd name="connsiteX31" fmla="*/ 252774 w 1125558"/>
              <a:gd name="connsiteY31" fmla="*/ 41402 h 2426172"/>
              <a:gd name="connsiteX32" fmla="*/ 252859 w 1125558"/>
              <a:gd name="connsiteY32" fmla="*/ 41974 h 2426172"/>
              <a:gd name="connsiteX33" fmla="*/ 252997 w 1125558"/>
              <a:gd name="connsiteY33" fmla="*/ 41974 h 2426172"/>
              <a:gd name="connsiteX34" fmla="*/ 253338 w 1125558"/>
              <a:gd name="connsiteY34" fmla="*/ 42556 h 2426172"/>
              <a:gd name="connsiteX35" fmla="*/ 254073 w 1125558"/>
              <a:gd name="connsiteY35" fmla="*/ 44282 h 2426172"/>
              <a:gd name="connsiteX36" fmla="*/ 254371 w 1125558"/>
              <a:gd name="connsiteY36" fmla="*/ 44854 h 2426172"/>
              <a:gd name="connsiteX37" fmla="*/ 255053 w 1125558"/>
              <a:gd name="connsiteY37" fmla="*/ 46008 h 2426172"/>
              <a:gd name="connsiteX38" fmla="*/ 255266 w 1125558"/>
              <a:gd name="connsiteY38" fmla="*/ 46580 h 2426172"/>
              <a:gd name="connsiteX39" fmla="*/ 255383 w 1125558"/>
              <a:gd name="connsiteY39" fmla="*/ 46580 h 2426172"/>
              <a:gd name="connsiteX40" fmla="*/ 255522 w 1125558"/>
              <a:gd name="connsiteY40" fmla="*/ 47152 h 2426172"/>
              <a:gd name="connsiteX41" fmla="*/ 255713 w 1125558"/>
              <a:gd name="connsiteY41" fmla="*/ 47152 h 2426172"/>
              <a:gd name="connsiteX42" fmla="*/ 255894 w 1125558"/>
              <a:gd name="connsiteY42" fmla="*/ 47734 h 2426172"/>
              <a:gd name="connsiteX43" fmla="*/ 256129 w 1125558"/>
              <a:gd name="connsiteY43" fmla="*/ 47734 h 2426172"/>
              <a:gd name="connsiteX44" fmla="*/ 256715 w 1125558"/>
              <a:gd name="connsiteY44" fmla="*/ 48878 h 2426172"/>
              <a:gd name="connsiteX45" fmla="*/ 257045 w 1125558"/>
              <a:gd name="connsiteY45" fmla="*/ 49460 h 2426172"/>
              <a:gd name="connsiteX46" fmla="*/ 257119 w 1125558"/>
              <a:gd name="connsiteY46" fmla="*/ 49460 h 2426172"/>
              <a:gd name="connsiteX47" fmla="*/ 257322 w 1125558"/>
              <a:gd name="connsiteY47" fmla="*/ 50032 h 2426172"/>
              <a:gd name="connsiteX48" fmla="*/ 257460 w 1125558"/>
              <a:gd name="connsiteY48" fmla="*/ 50032 h 2426172"/>
              <a:gd name="connsiteX49" fmla="*/ 257652 w 1125558"/>
              <a:gd name="connsiteY49" fmla="*/ 50604 h 2426172"/>
              <a:gd name="connsiteX50" fmla="*/ 257833 w 1125558"/>
              <a:gd name="connsiteY50" fmla="*/ 50604 h 2426172"/>
              <a:gd name="connsiteX51" fmla="*/ 258238 w 1125558"/>
              <a:gd name="connsiteY51" fmla="*/ 51186 h 2426172"/>
              <a:gd name="connsiteX52" fmla="*/ 258397 w 1125558"/>
              <a:gd name="connsiteY52" fmla="*/ 51758 h 2426172"/>
              <a:gd name="connsiteX53" fmla="*/ 258578 w 1125558"/>
              <a:gd name="connsiteY53" fmla="*/ 51758 h 2426172"/>
              <a:gd name="connsiteX54" fmla="*/ 258877 w 1125558"/>
              <a:gd name="connsiteY54" fmla="*/ 52330 h 2426172"/>
              <a:gd name="connsiteX55" fmla="*/ 259058 w 1125558"/>
              <a:gd name="connsiteY55" fmla="*/ 52330 h 2426172"/>
              <a:gd name="connsiteX56" fmla="*/ 259473 w 1125558"/>
              <a:gd name="connsiteY56" fmla="*/ 52912 h 2426172"/>
              <a:gd name="connsiteX57" fmla="*/ 259995 w 1125558"/>
              <a:gd name="connsiteY57" fmla="*/ 54056 h 2426172"/>
              <a:gd name="connsiteX58" fmla="*/ 260176 w 1125558"/>
              <a:gd name="connsiteY58" fmla="*/ 54056 h 2426172"/>
              <a:gd name="connsiteX59" fmla="*/ 260368 w 1125558"/>
              <a:gd name="connsiteY59" fmla="*/ 54638 h 2426172"/>
              <a:gd name="connsiteX60" fmla="*/ 260581 w 1125558"/>
              <a:gd name="connsiteY60" fmla="*/ 54638 h 2426172"/>
              <a:gd name="connsiteX61" fmla="*/ 260836 w 1125558"/>
              <a:gd name="connsiteY61" fmla="*/ 55210 h 2426172"/>
              <a:gd name="connsiteX62" fmla="*/ 261167 w 1125558"/>
              <a:gd name="connsiteY62" fmla="*/ 55210 h 2426172"/>
              <a:gd name="connsiteX63" fmla="*/ 261401 w 1125558"/>
              <a:gd name="connsiteY63" fmla="*/ 55782 h 2426172"/>
              <a:gd name="connsiteX64" fmla="*/ 261912 w 1125558"/>
              <a:gd name="connsiteY64" fmla="*/ 56364 h 2426172"/>
              <a:gd name="connsiteX65" fmla="*/ 261997 w 1125558"/>
              <a:gd name="connsiteY65" fmla="*/ 56364 h 2426172"/>
              <a:gd name="connsiteX66" fmla="*/ 262104 w 1125558"/>
              <a:gd name="connsiteY66" fmla="*/ 56936 h 2426172"/>
              <a:gd name="connsiteX67" fmla="*/ 262477 w 1125558"/>
              <a:gd name="connsiteY67" fmla="*/ 56936 h 2426172"/>
              <a:gd name="connsiteX68" fmla="*/ 263062 w 1125558"/>
              <a:gd name="connsiteY68" fmla="*/ 58090 h 2426172"/>
              <a:gd name="connsiteX69" fmla="*/ 263669 w 1125558"/>
              <a:gd name="connsiteY69" fmla="*/ 58662 h 2426172"/>
              <a:gd name="connsiteX70" fmla="*/ 264213 w 1125558"/>
              <a:gd name="connsiteY70" fmla="*/ 59234 h 2426172"/>
              <a:gd name="connsiteX71" fmla="*/ 264820 w 1125558"/>
              <a:gd name="connsiteY71" fmla="*/ 59816 h 2426172"/>
              <a:gd name="connsiteX72" fmla="*/ 265001 w 1125558"/>
              <a:gd name="connsiteY72" fmla="*/ 60388 h 2426172"/>
              <a:gd name="connsiteX73" fmla="*/ 265448 w 1125558"/>
              <a:gd name="connsiteY73" fmla="*/ 60388 h 2426172"/>
              <a:gd name="connsiteX74" fmla="*/ 265672 w 1125558"/>
              <a:gd name="connsiteY74" fmla="*/ 60960 h 2426172"/>
              <a:gd name="connsiteX75" fmla="*/ 266194 w 1125558"/>
              <a:gd name="connsiteY75" fmla="*/ 61532 h 2426172"/>
              <a:gd name="connsiteX76" fmla="*/ 266449 w 1125558"/>
              <a:gd name="connsiteY76" fmla="*/ 61532 h 2426172"/>
              <a:gd name="connsiteX77" fmla="*/ 266758 w 1125558"/>
              <a:gd name="connsiteY77" fmla="*/ 62114 h 2426172"/>
              <a:gd name="connsiteX78" fmla="*/ 267056 w 1125558"/>
              <a:gd name="connsiteY78" fmla="*/ 62114 h 2426172"/>
              <a:gd name="connsiteX79" fmla="*/ 267312 w 1125558"/>
              <a:gd name="connsiteY79" fmla="*/ 62686 h 2426172"/>
              <a:gd name="connsiteX80" fmla="*/ 267578 w 1125558"/>
              <a:gd name="connsiteY80" fmla="*/ 62686 h 2426172"/>
              <a:gd name="connsiteX81" fmla="*/ 267876 w 1125558"/>
              <a:gd name="connsiteY81" fmla="*/ 63258 h 2426172"/>
              <a:gd name="connsiteX82" fmla="*/ 268345 w 1125558"/>
              <a:gd name="connsiteY82" fmla="*/ 63840 h 2426172"/>
              <a:gd name="connsiteX83" fmla="*/ 268835 w 1125558"/>
              <a:gd name="connsiteY83" fmla="*/ 63840 h 2426172"/>
              <a:gd name="connsiteX84" fmla="*/ 269400 w 1125558"/>
              <a:gd name="connsiteY84" fmla="*/ 64412 h 2426172"/>
              <a:gd name="connsiteX85" fmla="*/ 270134 w 1125558"/>
              <a:gd name="connsiteY85" fmla="*/ 65566 h 2426172"/>
              <a:gd name="connsiteX86" fmla="*/ 270848 w 1125558"/>
              <a:gd name="connsiteY86" fmla="*/ 66138 h 2426172"/>
              <a:gd name="connsiteX87" fmla="*/ 271061 w 1125558"/>
              <a:gd name="connsiteY87" fmla="*/ 66138 h 2426172"/>
              <a:gd name="connsiteX88" fmla="*/ 272552 w 1125558"/>
              <a:gd name="connsiteY88" fmla="*/ 67292 h 2426172"/>
              <a:gd name="connsiteX89" fmla="*/ 273149 w 1125558"/>
              <a:gd name="connsiteY89" fmla="*/ 67864 h 2426172"/>
              <a:gd name="connsiteX90" fmla="*/ 273702 w 1125558"/>
              <a:gd name="connsiteY90" fmla="*/ 68436 h 2426172"/>
              <a:gd name="connsiteX91" fmla="*/ 274299 w 1125558"/>
              <a:gd name="connsiteY91" fmla="*/ 69018 h 2426172"/>
              <a:gd name="connsiteX92" fmla="*/ 274895 w 1125558"/>
              <a:gd name="connsiteY92" fmla="*/ 69018 h 2426172"/>
              <a:gd name="connsiteX93" fmla="*/ 275598 w 1125558"/>
              <a:gd name="connsiteY93" fmla="*/ 69590 h 2426172"/>
              <a:gd name="connsiteX94" fmla="*/ 275971 w 1125558"/>
              <a:gd name="connsiteY94" fmla="*/ 70161 h 2426172"/>
              <a:gd name="connsiteX95" fmla="*/ 276376 w 1125558"/>
              <a:gd name="connsiteY95" fmla="*/ 70161 h 2426172"/>
              <a:gd name="connsiteX96" fmla="*/ 276791 w 1125558"/>
              <a:gd name="connsiteY96" fmla="*/ 70744 h 2426172"/>
              <a:gd name="connsiteX97" fmla="*/ 277238 w 1125558"/>
              <a:gd name="connsiteY97" fmla="*/ 70744 h 2426172"/>
              <a:gd name="connsiteX98" fmla="*/ 277238 w 1125558"/>
              <a:gd name="connsiteY98" fmla="*/ 71316 h 2426172"/>
              <a:gd name="connsiteX99" fmla="*/ 277686 w 1125558"/>
              <a:gd name="connsiteY99" fmla="*/ 71316 h 2426172"/>
              <a:gd name="connsiteX100" fmla="*/ 278091 w 1125558"/>
              <a:gd name="connsiteY100" fmla="*/ 71887 h 2426172"/>
              <a:gd name="connsiteX101" fmla="*/ 278719 w 1125558"/>
              <a:gd name="connsiteY101" fmla="*/ 71887 h 2426172"/>
              <a:gd name="connsiteX102" fmla="*/ 278921 w 1125558"/>
              <a:gd name="connsiteY102" fmla="*/ 72470 h 2426172"/>
              <a:gd name="connsiteX103" fmla="*/ 279795 w 1125558"/>
              <a:gd name="connsiteY103" fmla="*/ 73042 h 2426172"/>
              <a:gd name="connsiteX104" fmla="*/ 280498 w 1125558"/>
              <a:gd name="connsiteY104" fmla="*/ 73042 h 2426172"/>
              <a:gd name="connsiteX105" fmla="*/ 281211 w 1125558"/>
              <a:gd name="connsiteY105" fmla="*/ 73613 h 2426172"/>
              <a:gd name="connsiteX106" fmla="*/ 281776 w 1125558"/>
              <a:gd name="connsiteY106" fmla="*/ 74185 h 2426172"/>
              <a:gd name="connsiteX107" fmla="*/ 282319 w 1125558"/>
              <a:gd name="connsiteY107" fmla="*/ 74185 h 2426172"/>
              <a:gd name="connsiteX108" fmla="*/ 282883 w 1125558"/>
              <a:gd name="connsiteY108" fmla="*/ 74768 h 2426172"/>
              <a:gd name="connsiteX109" fmla="*/ 283597 w 1125558"/>
              <a:gd name="connsiteY109" fmla="*/ 75339 h 2426172"/>
              <a:gd name="connsiteX110" fmla="*/ 284374 w 1125558"/>
              <a:gd name="connsiteY110" fmla="*/ 75339 h 2426172"/>
              <a:gd name="connsiteX111" fmla="*/ 285109 w 1125558"/>
              <a:gd name="connsiteY111" fmla="*/ 75911 h 2426172"/>
              <a:gd name="connsiteX112" fmla="*/ 285440 w 1125558"/>
              <a:gd name="connsiteY112" fmla="*/ 75911 h 2426172"/>
              <a:gd name="connsiteX113" fmla="*/ 286068 w 1125558"/>
              <a:gd name="connsiteY113" fmla="*/ 76494 h 2426172"/>
              <a:gd name="connsiteX114" fmla="*/ 286686 w 1125558"/>
              <a:gd name="connsiteY114" fmla="*/ 76494 h 2426172"/>
              <a:gd name="connsiteX115" fmla="*/ 287218 w 1125558"/>
              <a:gd name="connsiteY115" fmla="*/ 77065 h 2426172"/>
              <a:gd name="connsiteX116" fmla="*/ 287761 w 1125558"/>
              <a:gd name="connsiteY116" fmla="*/ 77065 h 2426172"/>
              <a:gd name="connsiteX117" fmla="*/ 288219 w 1125558"/>
              <a:gd name="connsiteY117" fmla="*/ 77637 h 2426172"/>
              <a:gd name="connsiteX118" fmla="*/ 288635 w 1125558"/>
              <a:gd name="connsiteY118" fmla="*/ 77637 h 2426172"/>
              <a:gd name="connsiteX119" fmla="*/ 289135 w 1125558"/>
              <a:gd name="connsiteY119" fmla="*/ 78220 h 2426172"/>
              <a:gd name="connsiteX120" fmla="*/ 289551 w 1125558"/>
              <a:gd name="connsiteY120" fmla="*/ 78220 h 2426172"/>
              <a:gd name="connsiteX121" fmla="*/ 290456 w 1125558"/>
              <a:gd name="connsiteY121" fmla="*/ 78791 h 2426172"/>
              <a:gd name="connsiteX122" fmla="*/ 291521 w 1125558"/>
              <a:gd name="connsiteY122" fmla="*/ 78791 h 2426172"/>
              <a:gd name="connsiteX123" fmla="*/ 291755 w 1125558"/>
              <a:gd name="connsiteY123" fmla="*/ 79363 h 2426172"/>
              <a:gd name="connsiteX124" fmla="*/ 292948 w 1125558"/>
              <a:gd name="connsiteY124" fmla="*/ 79363 h 2426172"/>
              <a:gd name="connsiteX125" fmla="*/ 294013 w 1125558"/>
              <a:gd name="connsiteY125" fmla="*/ 79946 h 2426172"/>
              <a:gd name="connsiteX126" fmla="*/ 297283 w 1125558"/>
              <a:gd name="connsiteY126" fmla="*/ 81089 h 2426172"/>
              <a:gd name="connsiteX127" fmla="*/ 298348 w 1125558"/>
              <a:gd name="connsiteY127" fmla="*/ 81672 h 2426172"/>
              <a:gd name="connsiteX128" fmla="*/ 300691 w 1125558"/>
              <a:gd name="connsiteY128" fmla="*/ 82243 h 2426172"/>
              <a:gd name="connsiteX129" fmla="*/ 304259 w 1125558"/>
              <a:gd name="connsiteY129" fmla="*/ 82815 h 2426172"/>
              <a:gd name="connsiteX130" fmla="*/ 306709 w 1125558"/>
              <a:gd name="connsiteY130" fmla="*/ 83398 h 2426172"/>
              <a:gd name="connsiteX131" fmla="*/ 310181 w 1125558"/>
              <a:gd name="connsiteY131" fmla="*/ 83969 h 2426172"/>
              <a:gd name="connsiteX132" fmla="*/ 311246 w 1125558"/>
              <a:gd name="connsiteY132" fmla="*/ 84541 h 2426172"/>
              <a:gd name="connsiteX133" fmla="*/ 815952 w 1125558"/>
              <a:gd name="connsiteY133" fmla="*/ 84541 h 2426172"/>
              <a:gd name="connsiteX134" fmla="*/ 817017 w 1125558"/>
              <a:gd name="connsiteY134" fmla="*/ 83969 h 2426172"/>
              <a:gd name="connsiteX135" fmla="*/ 820479 w 1125558"/>
              <a:gd name="connsiteY135" fmla="*/ 83398 h 2426172"/>
              <a:gd name="connsiteX136" fmla="*/ 822939 w 1125558"/>
              <a:gd name="connsiteY136" fmla="*/ 82815 h 2426172"/>
              <a:gd name="connsiteX137" fmla="*/ 826497 w 1125558"/>
              <a:gd name="connsiteY137" fmla="*/ 82296 h 2426172"/>
              <a:gd name="connsiteX138" fmla="*/ 828818 w 1125558"/>
              <a:gd name="connsiteY138" fmla="*/ 81725 h 2426172"/>
              <a:gd name="connsiteX139" fmla="*/ 829883 w 1125558"/>
              <a:gd name="connsiteY139" fmla="*/ 81142 h 2426172"/>
              <a:gd name="connsiteX140" fmla="*/ 833175 w 1125558"/>
              <a:gd name="connsiteY140" fmla="*/ 79999 h 2426172"/>
              <a:gd name="connsiteX141" fmla="*/ 834240 w 1125558"/>
              <a:gd name="connsiteY141" fmla="*/ 79416 h 2426172"/>
              <a:gd name="connsiteX142" fmla="*/ 835433 w 1125558"/>
              <a:gd name="connsiteY142" fmla="*/ 79416 h 2426172"/>
              <a:gd name="connsiteX143" fmla="*/ 835848 w 1125558"/>
              <a:gd name="connsiteY143" fmla="*/ 78844 h 2426172"/>
              <a:gd name="connsiteX144" fmla="*/ 836721 w 1125558"/>
              <a:gd name="connsiteY144" fmla="*/ 78844 h 2426172"/>
              <a:gd name="connsiteX145" fmla="*/ 837627 w 1125558"/>
              <a:gd name="connsiteY145" fmla="*/ 78273 h 2426172"/>
              <a:gd name="connsiteX146" fmla="*/ 838031 w 1125558"/>
              <a:gd name="connsiteY146" fmla="*/ 78273 h 2426172"/>
              <a:gd name="connsiteX147" fmla="*/ 838543 w 1125558"/>
              <a:gd name="connsiteY147" fmla="*/ 77690 h 2426172"/>
              <a:gd name="connsiteX148" fmla="*/ 839032 w 1125558"/>
              <a:gd name="connsiteY148" fmla="*/ 77690 h 2426172"/>
              <a:gd name="connsiteX149" fmla="*/ 839480 w 1125558"/>
              <a:gd name="connsiteY149" fmla="*/ 77118 h 2426172"/>
              <a:gd name="connsiteX150" fmla="*/ 840023 w 1125558"/>
              <a:gd name="connsiteY150" fmla="*/ 77118 h 2426172"/>
              <a:gd name="connsiteX151" fmla="*/ 840556 w 1125558"/>
              <a:gd name="connsiteY151" fmla="*/ 76547 h 2426172"/>
              <a:gd name="connsiteX152" fmla="*/ 841514 w 1125558"/>
              <a:gd name="connsiteY152" fmla="*/ 76547 h 2426172"/>
              <a:gd name="connsiteX153" fmla="*/ 841823 w 1125558"/>
              <a:gd name="connsiteY153" fmla="*/ 75964 h 2426172"/>
              <a:gd name="connsiteX154" fmla="*/ 842089 w 1125558"/>
              <a:gd name="connsiteY154" fmla="*/ 75964 h 2426172"/>
              <a:gd name="connsiteX155" fmla="*/ 842824 w 1125558"/>
              <a:gd name="connsiteY155" fmla="*/ 75392 h 2426172"/>
              <a:gd name="connsiteX156" fmla="*/ 843538 w 1125558"/>
              <a:gd name="connsiteY156" fmla="*/ 75392 h 2426172"/>
              <a:gd name="connsiteX157" fmla="*/ 844241 w 1125558"/>
              <a:gd name="connsiteY157" fmla="*/ 74821 h 2426172"/>
              <a:gd name="connsiteX158" fmla="*/ 844805 w 1125558"/>
              <a:gd name="connsiteY158" fmla="*/ 74238 h 2426172"/>
              <a:gd name="connsiteX159" fmla="*/ 845359 w 1125558"/>
              <a:gd name="connsiteY159" fmla="*/ 74238 h 2426172"/>
              <a:gd name="connsiteX160" fmla="*/ 845923 w 1125558"/>
              <a:gd name="connsiteY160" fmla="*/ 73666 h 2426172"/>
              <a:gd name="connsiteX161" fmla="*/ 846626 w 1125558"/>
              <a:gd name="connsiteY161" fmla="*/ 73095 h 2426172"/>
              <a:gd name="connsiteX162" fmla="*/ 847329 w 1125558"/>
              <a:gd name="connsiteY162" fmla="*/ 73095 h 2426172"/>
              <a:gd name="connsiteX163" fmla="*/ 848043 w 1125558"/>
              <a:gd name="connsiteY163" fmla="*/ 72523 h 2426172"/>
              <a:gd name="connsiteX164" fmla="*/ 848405 w 1125558"/>
              <a:gd name="connsiteY164" fmla="*/ 71940 h 2426172"/>
              <a:gd name="connsiteX165" fmla="*/ 849044 w 1125558"/>
              <a:gd name="connsiteY165" fmla="*/ 71940 h 2426172"/>
              <a:gd name="connsiteX166" fmla="*/ 849864 w 1125558"/>
              <a:gd name="connsiteY166" fmla="*/ 71369 h 2426172"/>
              <a:gd name="connsiteX167" fmla="*/ 849864 w 1125558"/>
              <a:gd name="connsiteY167" fmla="*/ 70797 h 2426172"/>
              <a:gd name="connsiteX168" fmla="*/ 850312 w 1125558"/>
              <a:gd name="connsiteY168" fmla="*/ 70797 h 2426172"/>
              <a:gd name="connsiteX169" fmla="*/ 850716 w 1125558"/>
              <a:gd name="connsiteY169" fmla="*/ 70214 h 2426172"/>
              <a:gd name="connsiteX170" fmla="*/ 851132 w 1125558"/>
              <a:gd name="connsiteY170" fmla="*/ 70214 h 2426172"/>
              <a:gd name="connsiteX171" fmla="*/ 851504 w 1125558"/>
              <a:gd name="connsiteY171" fmla="*/ 69643 h 2426172"/>
              <a:gd name="connsiteX172" fmla="*/ 852804 w 1125558"/>
              <a:gd name="connsiteY172" fmla="*/ 69071 h 2426172"/>
              <a:gd name="connsiteX173" fmla="*/ 853400 w 1125558"/>
              <a:gd name="connsiteY173" fmla="*/ 68488 h 2426172"/>
              <a:gd name="connsiteX174" fmla="*/ 853944 w 1125558"/>
              <a:gd name="connsiteY174" fmla="*/ 67917 h 2426172"/>
              <a:gd name="connsiteX175" fmla="*/ 854551 w 1125558"/>
              <a:gd name="connsiteY175" fmla="*/ 67345 h 2426172"/>
              <a:gd name="connsiteX176" fmla="*/ 855786 w 1125558"/>
              <a:gd name="connsiteY176" fmla="*/ 66191 h 2426172"/>
              <a:gd name="connsiteX177" fmla="*/ 856319 w 1125558"/>
              <a:gd name="connsiteY177" fmla="*/ 66191 h 2426172"/>
              <a:gd name="connsiteX178" fmla="*/ 857384 w 1125558"/>
              <a:gd name="connsiteY178" fmla="*/ 65036 h 2426172"/>
              <a:gd name="connsiteX179" fmla="*/ 857756 w 1125558"/>
              <a:gd name="connsiteY179" fmla="*/ 64465 h 2426172"/>
              <a:gd name="connsiteX180" fmla="*/ 858300 w 1125558"/>
              <a:gd name="connsiteY180" fmla="*/ 63893 h 2426172"/>
              <a:gd name="connsiteX181" fmla="*/ 858790 w 1125558"/>
              <a:gd name="connsiteY181" fmla="*/ 63893 h 2426172"/>
              <a:gd name="connsiteX182" fmla="*/ 859280 w 1125558"/>
              <a:gd name="connsiteY182" fmla="*/ 63311 h 2426172"/>
              <a:gd name="connsiteX183" fmla="*/ 859578 w 1125558"/>
              <a:gd name="connsiteY183" fmla="*/ 62739 h 2426172"/>
              <a:gd name="connsiteX184" fmla="*/ 859833 w 1125558"/>
              <a:gd name="connsiteY184" fmla="*/ 62739 h 2426172"/>
              <a:gd name="connsiteX185" fmla="*/ 860089 w 1125558"/>
              <a:gd name="connsiteY185" fmla="*/ 62167 h 2426172"/>
              <a:gd name="connsiteX186" fmla="*/ 860696 w 1125558"/>
              <a:gd name="connsiteY186" fmla="*/ 61585 h 2426172"/>
              <a:gd name="connsiteX187" fmla="*/ 860952 w 1125558"/>
              <a:gd name="connsiteY187" fmla="*/ 61585 h 2426172"/>
              <a:gd name="connsiteX188" fmla="*/ 861474 w 1125558"/>
              <a:gd name="connsiteY188" fmla="*/ 61013 h 2426172"/>
              <a:gd name="connsiteX189" fmla="*/ 861697 w 1125558"/>
              <a:gd name="connsiteY189" fmla="*/ 60441 h 2426172"/>
              <a:gd name="connsiteX190" fmla="*/ 861772 w 1125558"/>
              <a:gd name="connsiteY190" fmla="*/ 60441 h 2426172"/>
              <a:gd name="connsiteX191" fmla="*/ 862177 w 1125558"/>
              <a:gd name="connsiteY191" fmla="*/ 59869 h 2426172"/>
              <a:gd name="connsiteX192" fmla="*/ 862592 w 1125558"/>
              <a:gd name="connsiteY192" fmla="*/ 59869 h 2426172"/>
              <a:gd name="connsiteX193" fmla="*/ 862922 w 1125558"/>
              <a:gd name="connsiteY193" fmla="*/ 59287 h 2426172"/>
              <a:gd name="connsiteX194" fmla="*/ 863295 w 1125558"/>
              <a:gd name="connsiteY194" fmla="*/ 58715 h 2426172"/>
              <a:gd name="connsiteX195" fmla="*/ 864030 w 1125558"/>
              <a:gd name="connsiteY195" fmla="*/ 58143 h 2426172"/>
              <a:gd name="connsiteX196" fmla="*/ 864669 w 1125558"/>
              <a:gd name="connsiteY196" fmla="*/ 56989 h 2426172"/>
              <a:gd name="connsiteX197" fmla="*/ 865031 w 1125558"/>
              <a:gd name="connsiteY197" fmla="*/ 56989 h 2426172"/>
              <a:gd name="connsiteX198" fmla="*/ 865148 w 1125558"/>
              <a:gd name="connsiteY198" fmla="*/ 56417 h 2426172"/>
              <a:gd name="connsiteX199" fmla="*/ 865223 w 1125558"/>
              <a:gd name="connsiteY199" fmla="*/ 56417 h 2426172"/>
              <a:gd name="connsiteX200" fmla="*/ 865744 w 1125558"/>
              <a:gd name="connsiteY200" fmla="*/ 55835 h 2426172"/>
              <a:gd name="connsiteX201" fmla="*/ 865957 w 1125558"/>
              <a:gd name="connsiteY201" fmla="*/ 55295 h 2426172"/>
              <a:gd name="connsiteX202" fmla="*/ 866309 w 1125558"/>
              <a:gd name="connsiteY202" fmla="*/ 55295 h 2426172"/>
              <a:gd name="connsiteX203" fmla="*/ 866554 w 1125558"/>
              <a:gd name="connsiteY203" fmla="*/ 54723 h 2426172"/>
              <a:gd name="connsiteX204" fmla="*/ 866788 w 1125558"/>
              <a:gd name="connsiteY204" fmla="*/ 54723 h 2426172"/>
              <a:gd name="connsiteX205" fmla="*/ 866969 w 1125558"/>
              <a:gd name="connsiteY205" fmla="*/ 54141 h 2426172"/>
              <a:gd name="connsiteX206" fmla="*/ 867161 w 1125558"/>
              <a:gd name="connsiteY206" fmla="*/ 54141 h 2426172"/>
              <a:gd name="connsiteX207" fmla="*/ 867299 w 1125558"/>
              <a:gd name="connsiteY207" fmla="*/ 53569 h 2426172"/>
              <a:gd name="connsiteX208" fmla="*/ 867672 w 1125558"/>
              <a:gd name="connsiteY208" fmla="*/ 52997 h 2426172"/>
              <a:gd name="connsiteX209" fmla="*/ 868088 w 1125558"/>
              <a:gd name="connsiteY209" fmla="*/ 52415 h 2426172"/>
              <a:gd name="connsiteX210" fmla="*/ 868375 w 1125558"/>
              <a:gd name="connsiteY210" fmla="*/ 52415 h 2426172"/>
              <a:gd name="connsiteX211" fmla="*/ 868759 w 1125558"/>
              <a:gd name="connsiteY211" fmla="*/ 51843 h 2426172"/>
              <a:gd name="connsiteX212" fmla="*/ 868908 w 1125558"/>
              <a:gd name="connsiteY212" fmla="*/ 51271 h 2426172"/>
              <a:gd name="connsiteX213" fmla="*/ 869121 w 1125558"/>
              <a:gd name="connsiteY213" fmla="*/ 51271 h 2426172"/>
              <a:gd name="connsiteX214" fmla="*/ 869313 w 1125558"/>
              <a:gd name="connsiteY214" fmla="*/ 50689 h 2426172"/>
              <a:gd name="connsiteX215" fmla="*/ 869504 w 1125558"/>
              <a:gd name="connsiteY215" fmla="*/ 50689 h 2426172"/>
              <a:gd name="connsiteX216" fmla="*/ 869685 w 1125558"/>
              <a:gd name="connsiteY216" fmla="*/ 50117 h 2426172"/>
              <a:gd name="connsiteX217" fmla="*/ 869845 w 1125558"/>
              <a:gd name="connsiteY217" fmla="*/ 50117 h 2426172"/>
              <a:gd name="connsiteX218" fmla="*/ 870165 w 1125558"/>
              <a:gd name="connsiteY218" fmla="*/ 49471 h 2426172"/>
              <a:gd name="connsiteX219" fmla="*/ 870271 w 1125558"/>
              <a:gd name="connsiteY219" fmla="*/ 49471 h 2426172"/>
              <a:gd name="connsiteX220" fmla="*/ 870346 w 1125558"/>
              <a:gd name="connsiteY220" fmla="*/ 48888 h 2426172"/>
              <a:gd name="connsiteX221" fmla="*/ 870463 w 1125558"/>
              <a:gd name="connsiteY221" fmla="*/ 48888 h 2426172"/>
              <a:gd name="connsiteX222" fmla="*/ 871059 w 1125558"/>
              <a:gd name="connsiteY222" fmla="*/ 47745 h 2426172"/>
              <a:gd name="connsiteX223" fmla="*/ 871230 w 1125558"/>
              <a:gd name="connsiteY223" fmla="*/ 47745 h 2426172"/>
              <a:gd name="connsiteX224" fmla="*/ 871411 w 1125558"/>
              <a:gd name="connsiteY224" fmla="*/ 47162 h 2426172"/>
              <a:gd name="connsiteX225" fmla="*/ 871602 w 1125558"/>
              <a:gd name="connsiteY225" fmla="*/ 47162 h 2426172"/>
              <a:gd name="connsiteX226" fmla="*/ 871751 w 1125558"/>
              <a:gd name="connsiteY226" fmla="*/ 46591 h 2426172"/>
              <a:gd name="connsiteX227" fmla="*/ 872007 w 1125558"/>
              <a:gd name="connsiteY227" fmla="*/ 46019 h 2426172"/>
              <a:gd name="connsiteX228" fmla="*/ 872082 w 1125558"/>
              <a:gd name="connsiteY228" fmla="*/ 46019 h 2426172"/>
              <a:gd name="connsiteX229" fmla="*/ 872753 w 1125558"/>
              <a:gd name="connsiteY229" fmla="*/ 44865 h 2426172"/>
              <a:gd name="connsiteX230" fmla="*/ 873051 w 1125558"/>
              <a:gd name="connsiteY230" fmla="*/ 44293 h 2426172"/>
              <a:gd name="connsiteX231" fmla="*/ 873786 w 1125558"/>
              <a:gd name="connsiteY231" fmla="*/ 42567 h 2426172"/>
              <a:gd name="connsiteX232" fmla="*/ 874127 w 1125558"/>
              <a:gd name="connsiteY232" fmla="*/ 41985 h 2426172"/>
              <a:gd name="connsiteX233" fmla="*/ 874276 w 1125558"/>
              <a:gd name="connsiteY233" fmla="*/ 41985 h 2426172"/>
              <a:gd name="connsiteX234" fmla="*/ 874276 w 1125558"/>
              <a:gd name="connsiteY234" fmla="*/ 41413 h 2426172"/>
              <a:gd name="connsiteX235" fmla="*/ 874723 w 1125558"/>
              <a:gd name="connsiteY235" fmla="*/ 40841 h 2426172"/>
              <a:gd name="connsiteX236" fmla="*/ 876214 w 1125558"/>
              <a:gd name="connsiteY236" fmla="*/ 37389 h 2426172"/>
              <a:gd name="connsiteX237" fmla="*/ 876512 w 1125558"/>
              <a:gd name="connsiteY237" fmla="*/ 36235 h 2426172"/>
              <a:gd name="connsiteX238" fmla="*/ 876661 w 1125558"/>
              <a:gd name="connsiteY238" fmla="*/ 35663 h 2426172"/>
              <a:gd name="connsiteX239" fmla="*/ 876768 w 1125558"/>
              <a:gd name="connsiteY239" fmla="*/ 35663 h 2426172"/>
              <a:gd name="connsiteX240" fmla="*/ 876917 w 1125558"/>
              <a:gd name="connsiteY240" fmla="*/ 35091 h 2426172"/>
              <a:gd name="connsiteX241" fmla="*/ 877024 w 1125558"/>
              <a:gd name="connsiteY241" fmla="*/ 34509 h 2426172"/>
              <a:gd name="connsiteX242" fmla="*/ 877322 w 1125558"/>
              <a:gd name="connsiteY242" fmla="*/ 33937 h 2426172"/>
              <a:gd name="connsiteX243" fmla="*/ 877407 w 1125558"/>
              <a:gd name="connsiteY243" fmla="*/ 33937 h 2426172"/>
              <a:gd name="connsiteX244" fmla="*/ 877407 w 1125558"/>
              <a:gd name="connsiteY244" fmla="*/ 33365 h 2426172"/>
              <a:gd name="connsiteX245" fmla="*/ 877514 w 1125558"/>
              <a:gd name="connsiteY245" fmla="*/ 33365 h 2426172"/>
              <a:gd name="connsiteX246" fmla="*/ 877599 w 1125558"/>
              <a:gd name="connsiteY246" fmla="*/ 32783 h 2426172"/>
              <a:gd name="connsiteX247" fmla="*/ 877737 w 1125558"/>
              <a:gd name="connsiteY247" fmla="*/ 32783 h 2426172"/>
              <a:gd name="connsiteX248" fmla="*/ 878483 w 1125558"/>
              <a:gd name="connsiteY248" fmla="*/ 29913 h 2426172"/>
              <a:gd name="connsiteX249" fmla="*/ 879857 w 1125558"/>
              <a:gd name="connsiteY249" fmla="*/ 23560 h 2426172"/>
              <a:gd name="connsiteX250" fmla="*/ 880006 w 1125558"/>
              <a:gd name="connsiteY250" fmla="*/ 22988 h 2426172"/>
              <a:gd name="connsiteX251" fmla="*/ 880485 w 1125558"/>
              <a:gd name="connsiteY251" fmla="*/ 20108 h 2426172"/>
              <a:gd name="connsiteX252" fmla="*/ 880783 w 1125558"/>
              <a:gd name="connsiteY252" fmla="*/ 17238 h 2426172"/>
              <a:gd name="connsiteX253" fmla="*/ 880901 w 1125558"/>
              <a:gd name="connsiteY253" fmla="*/ 14358 h 2426172"/>
              <a:gd name="connsiteX254" fmla="*/ 880975 w 1125558"/>
              <a:gd name="connsiteY254" fmla="*/ 13204 h 2426172"/>
              <a:gd name="connsiteX255" fmla="*/ 880975 w 1125558"/>
              <a:gd name="connsiteY255" fmla="*/ 12632 h 2426172"/>
              <a:gd name="connsiteX256" fmla="*/ 882519 w 1125558"/>
              <a:gd name="connsiteY256" fmla="*/ 6882 h 2426172"/>
              <a:gd name="connsiteX257" fmla="*/ 885715 w 1125558"/>
              <a:gd name="connsiteY257" fmla="*/ 2859 h 2426172"/>
              <a:gd name="connsiteX258" fmla="*/ 890401 w 1125558"/>
              <a:gd name="connsiteY258" fmla="*/ 10 h 2426172"/>
              <a:gd name="connsiteX259" fmla="*/ 1028541 w 1125558"/>
              <a:gd name="connsiteY259" fmla="*/ 10 h 2426172"/>
              <a:gd name="connsiteX260" fmla="*/ 1125558 w 1125558"/>
              <a:gd name="connsiteY260" fmla="*/ 96496 h 2426172"/>
              <a:gd name="connsiteX261" fmla="*/ 1125558 w 1125558"/>
              <a:gd name="connsiteY261" fmla="*/ 2329686 h 2426172"/>
              <a:gd name="connsiteX262" fmla="*/ 1028498 w 1125558"/>
              <a:gd name="connsiteY262" fmla="*/ 2426172 h 2426172"/>
              <a:gd name="connsiteX263" fmla="*/ 97060 w 1125558"/>
              <a:gd name="connsiteY263" fmla="*/ 2426172 h 2426172"/>
              <a:gd name="connsiteX264" fmla="*/ 0 w 1125558"/>
              <a:gd name="connsiteY264" fmla="*/ 2329686 h 2426172"/>
              <a:gd name="connsiteX265" fmla="*/ 0 w 1125558"/>
              <a:gd name="connsiteY265" fmla="*/ 96496 h 2426172"/>
              <a:gd name="connsiteX266" fmla="*/ 97060 w 1125558"/>
              <a:gd name="connsiteY266" fmla="*/ 0 h 2426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Lst>
            <a:rect l="l" t="t" r="r" b="b"/>
            <a:pathLst>
              <a:path w="1125558" h="2426172">
                <a:moveTo>
                  <a:pt x="97060" y="0"/>
                </a:moveTo>
                <a:lnTo>
                  <a:pt x="236883" y="0"/>
                </a:lnTo>
                <a:lnTo>
                  <a:pt x="241399" y="2880"/>
                </a:lnTo>
                <a:lnTo>
                  <a:pt x="244594" y="6904"/>
                </a:lnTo>
                <a:lnTo>
                  <a:pt x="246138" y="12653"/>
                </a:lnTo>
                <a:lnTo>
                  <a:pt x="246138" y="13225"/>
                </a:lnTo>
                <a:lnTo>
                  <a:pt x="246213" y="14379"/>
                </a:lnTo>
                <a:lnTo>
                  <a:pt x="246330" y="17260"/>
                </a:lnTo>
                <a:lnTo>
                  <a:pt x="246618" y="20129"/>
                </a:lnTo>
                <a:lnTo>
                  <a:pt x="247097" y="22999"/>
                </a:lnTo>
                <a:lnTo>
                  <a:pt x="247246" y="23571"/>
                </a:lnTo>
                <a:lnTo>
                  <a:pt x="247395" y="24725"/>
                </a:lnTo>
                <a:lnTo>
                  <a:pt x="247842" y="27022"/>
                </a:lnTo>
                <a:lnTo>
                  <a:pt x="248098" y="28177"/>
                </a:lnTo>
                <a:lnTo>
                  <a:pt x="248396" y="29320"/>
                </a:lnTo>
                <a:lnTo>
                  <a:pt x="248620" y="29903"/>
                </a:lnTo>
                <a:lnTo>
                  <a:pt x="249206" y="32200"/>
                </a:lnTo>
                <a:lnTo>
                  <a:pt x="249291" y="32200"/>
                </a:lnTo>
                <a:lnTo>
                  <a:pt x="249366" y="32772"/>
                </a:lnTo>
                <a:lnTo>
                  <a:pt x="249504" y="32772"/>
                </a:lnTo>
                <a:lnTo>
                  <a:pt x="249579" y="33355"/>
                </a:lnTo>
                <a:lnTo>
                  <a:pt x="249696" y="33355"/>
                </a:lnTo>
                <a:lnTo>
                  <a:pt x="249696" y="33926"/>
                </a:lnTo>
                <a:lnTo>
                  <a:pt x="249855" y="33926"/>
                </a:lnTo>
                <a:lnTo>
                  <a:pt x="249951" y="34498"/>
                </a:lnTo>
                <a:lnTo>
                  <a:pt x="250175" y="35081"/>
                </a:lnTo>
                <a:lnTo>
                  <a:pt x="250324" y="35652"/>
                </a:lnTo>
                <a:lnTo>
                  <a:pt x="250431" y="35652"/>
                </a:lnTo>
                <a:lnTo>
                  <a:pt x="250580" y="36224"/>
                </a:lnTo>
                <a:lnTo>
                  <a:pt x="250889" y="37378"/>
                </a:lnTo>
                <a:lnTo>
                  <a:pt x="252369" y="40830"/>
                </a:lnTo>
                <a:lnTo>
                  <a:pt x="252774" y="41402"/>
                </a:lnTo>
                <a:lnTo>
                  <a:pt x="252859" y="41974"/>
                </a:lnTo>
                <a:lnTo>
                  <a:pt x="252997" y="41974"/>
                </a:lnTo>
                <a:lnTo>
                  <a:pt x="253338" y="42556"/>
                </a:lnTo>
                <a:lnTo>
                  <a:pt x="254073" y="44282"/>
                </a:lnTo>
                <a:lnTo>
                  <a:pt x="254371" y="44854"/>
                </a:lnTo>
                <a:lnTo>
                  <a:pt x="255053" y="46008"/>
                </a:lnTo>
                <a:lnTo>
                  <a:pt x="255266" y="46580"/>
                </a:lnTo>
                <a:lnTo>
                  <a:pt x="255383" y="46580"/>
                </a:lnTo>
                <a:lnTo>
                  <a:pt x="255522" y="47152"/>
                </a:lnTo>
                <a:lnTo>
                  <a:pt x="255713" y="47152"/>
                </a:lnTo>
                <a:lnTo>
                  <a:pt x="255894" y="47734"/>
                </a:lnTo>
                <a:lnTo>
                  <a:pt x="256129" y="47734"/>
                </a:lnTo>
                <a:lnTo>
                  <a:pt x="256715" y="48878"/>
                </a:lnTo>
                <a:lnTo>
                  <a:pt x="257045" y="49460"/>
                </a:lnTo>
                <a:lnTo>
                  <a:pt x="257119" y="49460"/>
                </a:lnTo>
                <a:lnTo>
                  <a:pt x="257322" y="50032"/>
                </a:lnTo>
                <a:lnTo>
                  <a:pt x="257460" y="50032"/>
                </a:lnTo>
                <a:lnTo>
                  <a:pt x="257652" y="50604"/>
                </a:lnTo>
                <a:lnTo>
                  <a:pt x="257833" y="50604"/>
                </a:lnTo>
                <a:lnTo>
                  <a:pt x="258238" y="51186"/>
                </a:lnTo>
                <a:lnTo>
                  <a:pt x="258397" y="51758"/>
                </a:lnTo>
                <a:lnTo>
                  <a:pt x="258578" y="51758"/>
                </a:lnTo>
                <a:lnTo>
                  <a:pt x="258877" y="52330"/>
                </a:lnTo>
                <a:lnTo>
                  <a:pt x="259058" y="52330"/>
                </a:lnTo>
                <a:lnTo>
                  <a:pt x="259473" y="52912"/>
                </a:lnTo>
                <a:lnTo>
                  <a:pt x="259995" y="54056"/>
                </a:lnTo>
                <a:lnTo>
                  <a:pt x="260176" y="54056"/>
                </a:lnTo>
                <a:lnTo>
                  <a:pt x="260368" y="54638"/>
                </a:lnTo>
                <a:lnTo>
                  <a:pt x="260581" y="54638"/>
                </a:lnTo>
                <a:lnTo>
                  <a:pt x="260836" y="55210"/>
                </a:lnTo>
                <a:lnTo>
                  <a:pt x="261167" y="55210"/>
                </a:lnTo>
                <a:lnTo>
                  <a:pt x="261401" y="55782"/>
                </a:lnTo>
                <a:lnTo>
                  <a:pt x="261912" y="56364"/>
                </a:lnTo>
                <a:lnTo>
                  <a:pt x="261997" y="56364"/>
                </a:lnTo>
                <a:lnTo>
                  <a:pt x="262104" y="56936"/>
                </a:lnTo>
                <a:lnTo>
                  <a:pt x="262477" y="56936"/>
                </a:lnTo>
                <a:lnTo>
                  <a:pt x="263062" y="58090"/>
                </a:lnTo>
                <a:lnTo>
                  <a:pt x="263669" y="58662"/>
                </a:lnTo>
                <a:lnTo>
                  <a:pt x="264213" y="59234"/>
                </a:lnTo>
                <a:lnTo>
                  <a:pt x="264820" y="59816"/>
                </a:lnTo>
                <a:lnTo>
                  <a:pt x="265001" y="60388"/>
                </a:lnTo>
                <a:lnTo>
                  <a:pt x="265448" y="60388"/>
                </a:lnTo>
                <a:lnTo>
                  <a:pt x="265672" y="60960"/>
                </a:lnTo>
                <a:lnTo>
                  <a:pt x="266194" y="61532"/>
                </a:lnTo>
                <a:lnTo>
                  <a:pt x="266449" y="61532"/>
                </a:lnTo>
                <a:lnTo>
                  <a:pt x="266758" y="62114"/>
                </a:lnTo>
                <a:lnTo>
                  <a:pt x="267056" y="62114"/>
                </a:lnTo>
                <a:lnTo>
                  <a:pt x="267312" y="62686"/>
                </a:lnTo>
                <a:lnTo>
                  <a:pt x="267578" y="62686"/>
                </a:lnTo>
                <a:lnTo>
                  <a:pt x="267876" y="63258"/>
                </a:lnTo>
                <a:lnTo>
                  <a:pt x="268345" y="63840"/>
                </a:lnTo>
                <a:lnTo>
                  <a:pt x="268835" y="63840"/>
                </a:lnTo>
                <a:lnTo>
                  <a:pt x="269400" y="64412"/>
                </a:lnTo>
                <a:lnTo>
                  <a:pt x="270134" y="65566"/>
                </a:lnTo>
                <a:lnTo>
                  <a:pt x="270848" y="66138"/>
                </a:lnTo>
                <a:lnTo>
                  <a:pt x="271061" y="66138"/>
                </a:lnTo>
                <a:lnTo>
                  <a:pt x="272552" y="67292"/>
                </a:lnTo>
                <a:lnTo>
                  <a:pt x="273149" y="67864"/>
                </a:lnTo>
                <a:lnTo>
                  <a:pt x="273702" y="68436"/>
                </a:lnTo>
                <a:lnTo>
                  <a:pt x="274299" y="69018"/>
                </a:lnTo>
                <a:lnTo>
                  <a:pt x="274895" y="69018"/>
                </a:lnTo>
                <a:lnTo>
                  <a:pt x="275598" y="69590"/>
                </a:lnTo>
                <a:lnTo>
                  <a:pt x="275971" y="70161"/>
                </a:lnTo>
                <a:lnTo>
                  <a:pt x="276376" y="70161"/>
                </a:lnTo>
                <a:lnTo>
                  <a:pt x="276791" y="70744"/>
                </a:lnTo>
                <a:lnTo>
                  <a:pt x="277238" y="70744"/>
                </a:lnTo>
                <a:lnTo>
                  <a:pt x="277238" y="71316"/>
                </a:lnTo>
                <a:lnTo>
                  <a:pt x="277686" y="71316"/>
                </a:lnTo>
                <a:lnTo>
                  <a:pt x="278091" y="71887"/>
                </a:lnTo>
                <a:lnTo>
                  <a:pt x="278719" y="71887"/>
                </a:lnTo>
                <a:lnTo>
                  <a:pt x="278921" y="72470"/>
                </a:lnTo>
                <a:lnTo>
                  <a:pt x="279795" y="73042"/>
                </a:lnTo>
                <a:lnTo>
                  <a:pt x="280498" y="73042"/>
                </a:lnTo>
                <a:lnTo>
                  <a:pt x="281211" y="73613"/>
                </a:lnTo>
                <a:lnTo>
                  <a:pt x="281776" y="74185"/>
                </a:lnTo>
                <a:lnTo>
                  <a:pt x="282319" y="74185"/>
                </a:lnTo>
                <a:lnTo>
                  <a:pt x="282883" y="74768"/>
                </a:lnTo>
                <a:lnTo>
                  <a:pt x="283597" y="75339"/>
                </a:lnTo>
                <a:lnTo>
                  <a:pt x="284374" y="75339"/>
                </a:lnTo>
                <a:lnTo>
                  <a:pt x="285109" y="75911"/>
                </a:lnTo>
                <a:lnTo>
                  <a:pt x="285440" y="75911"/>
                </a:lnTo>
                <a:lnTo>
                  <a:pt x="286068" y="76494"/>
                </a:lnTo>
                <a:lnTo>
                  <a:pt x="286686" y="76494"/>
                </a:lnTo>
                <a:lnTo>
                  <a:pt x="287218" y="77065"/>
                </a:lnTo>
                <a:lnTo>
                  <a:pt x="287761" y="77065"/>
                </a:lnTo>
                <a:lnTo>
                  <a:pt x="288219" y="77637"/>
                </a:lnTo>
                <a:lnTo>
                  <a:pt x="288635" y="77637"/>
                </a:lnTo>
                <a:lnTo>
                  <a:pt x="289135" y="78220"/>
                </a:lnTo>
                <a:lnTo>
                  <a:pt x="289551" y="78220"/>
                </a:lnTo>
                <a:lnTo>
                  <a:pt x="290456" y="78791"/>
                </a:lnTo>
                <a:lnTo>
                  <a:pt x="291521" y="78791"/>
                </a:lnTo>
                <a:lnTo>
                  <a:pt x="291755" y="79363"/>
                </a:lnTo>
                <a:lnTo>
                  <a:pt x="292948" y="79363"/>
                </a:lnTo>
                <a:lnTo>
                  <a:pt x="294013" y="79946"/>
                </a:lnTo>
                <a:lnTo>
                  <a:pt x="297283" y="81089"/>
                </a:lnTo>
                <a:lnTo>
                  <a:pt x="298348" y="81672"/>
                </a:lnTo>
                <a:lnTo>
                  <a:pt x="300691" y="82243"/>
                </a:lnTo>
                <a:lnTo>
                  <a:pt x="304259" y="82815"/>
                </a:lnTo>
                <a:lnTo>
                  <a:pt x="306709" y="83398"/>
                </a:lnTo>
                <a:lnTo>
                  <a:pt x="310181" y="83969"/>
                </a:lnTo>
                <a:lnTo>
                  <a:pt x="311246" y="84541"/>
                </a:lnTo>
                <a:lnTo>
                  <a:pt x="815952" y="84541"/>
                </a:lnTo>
                <a:lnTo>
                  <a:pt x="817017" y="83969"/>
                </a:lnTo>
                <a:lnTo>
                  <a:pt x="820479" y="83398"/>
                </a:lnTo>
                <a:lnTo>
                  <a:pt x="822939" y="82815"/>
                </a:lnTo>
                <a:lnTo>
                  <a:pt x="826497" y="82296"/>
                </a:lnTo>
                <a:lnTo>
                  <a:pt x="828818" y="81725"/>
                </a:lnTo>
                <a:lnTo>
                  <a:pt x="829883" y="81142"/>
                </a:lnTo>
                <a:lnTo>
                  <a:pt x="833175" y="79999"/>
                </a:lnTo>
                <a:lnTo>
                  <a:pt x="834240" y="79416"/>
                </a:lnTo>
                <a:lnTo>
                  <a:pt x="835433" y="79416"/>
                </a:lnTo>
                <a:lnTo>
                  <a:pt x="835848" y="78844"/>
                </a:lnTo>
                <a:lnTo>
                  <a:pt x="836721" y="78844"/>
                </a:lnTo>
                <a:lnTo>
                  <a:pt x="837627" y="78273"/>
                </a:lnTo>
                <a:lnTo>
                  <a:pt x="838031" y="78273"/>
                </a:lnTo>
                <a:lnTo>
                  <a:pt x="838543" y="77690"/>
                </a:lnTo>
                <a:lnTo>
                  <a:pt x="839032" y="77690"/>
                </a:lnTo>
                <a:lnTo>
                  <a:pt x="839480" y="77118"/>
                </a:lnTo>
                <a:lnTo>
                  <a:pt x="840023" y="77118"/>
                </a:lnTo>
                <a:lnTo>
                  <a:pt x="840556" y="76547"/>
                </a:lnTo>
                <a:lnTo>
                  <a:pt x="841514" y="76547"/>
                </a:lnTo>
                <a:lnTo>
                  <a:pt x="841823" y="75964"/>
                </a:lnTo>
                <a:lnTo>
                  <a:pt x="842089" y="75964"/>
                </a:lnTo>
                <a:lnTo>
                  <a:pt x="842824" y="75392"/>
                </a:lnTo>
                <a:lnTo>
                  <a:pt x="843538" y="75392"/>
                </a:lnTo>
                <a:lnTo>
                  <a:pt x="844241" y="74821"/>
                </a:lnTo>
                <a:lnTo>
                  <a:pt x="844805" y="74238"/>
                </a:lnTo>
                <a:lnTo>
                  <a:pt x="845359" y="74238"/>
                </a:lnTo>
                <a:lnTo>
                  <a:pt x="845923" y="73666"/>
                </a:lnTo>
                <a:lnTo>
                  <a:pt x="846626" y="73095"/>
                </a:lnTo>
                <a:lnTo>
                  <a:pt x="847329" y="73095"/>
                </a:lnTo>
                <a:lnTo>
                  <a:pt x="848043" y="72523"/>
                </a:lnTo>
                <a:lnTo>
                  <a:pt x="848405" y="71940"/>
                </a:lnTo>
                <a:lnTo>
                  <a:pt x="849044" y="71940"/>
                </a:lnTo>
                <a:lnTo>
                  <a:pt x="849864" y="71369"/>
                </a:lnTo>
                <a:lnTo>
                  <a:pt x="849864" y="70797"/>
                </a:lnTo>
                <a:lnTo>
                  <a:pt x="850312" y="70797"/>
                </a:lnTo>
                <a:lnTo>
                  <a:pt x="850716" y="70214"/>
                </a:lnTo>
                <a:lnTo>
                  <a:pt x="851132" y="70214"/>
                </a:lnTo>
                <a:lnTo>
                  <a:pt x="851504" y="69643"/>
                </a:lnTo>
                <a:lnTo>
                  <a:pt x="852804" y="69071"/>
                </a:lnTo>
                <a:lnTo>
                  <a:pt x="853400" y="68488"/>
                </a:lnTo>
                <a:lnTo>
                  <a:pt x="853944" y="67917"/>
                </a:lnTo>
                <a:lnTo>
                  <a:pt x="854551" y="67345"/>
                </a:lnTo>
                <a:lnTo>
                  <a:pt x="855786" y="66191"/>
                </a:lnTo>
                <a:lnTo>
                  <a:pt x="856319" y="66191"/>
                </a:lnTo>
                <a:lnTo>
                  <a:pt x="857384" y="65036"/>
                </a:lnTo>
                <a:lnTo>
                  <a:pt x="857756" y="64465"/>
                </a:lnTo>
                <a:lnTo>
                  <a:pt x="858300" y="63893"/>
                </a:lnTo>
                <a:lnTo>
                  <a:pt x="858790" y="63893"/>
                </a:lnTo>
                <a:lnTo>
                  <a:pt x="859280" y="63311"/>
                </a:lnTo>
                <a:lnTo>
                  <a:pt x="859578" y="62739"/>
                </a:lnTo>
                <a:lnTo>
                  <a:pt x="859833" y="62739"/>
                </a:lnTo>
                <a:lnTo>
                  <a:pt x="860089" y="62167"/>
                </a:lnTo>
                <a:lnTo>
                  <a:pt x="860696" y="61585"/>
                </a:lnTo>
                <a:lnTo>
                  <a:pt x="860952" y="61585"/>
                </a:lnTo>
                <a:lnTo>
                  <a:pt x="861474" y="61013"/>
                </a:lnTo>
                <a:lnTo>
                  <a:pt x="861697" y="60441"/>
                </a:lnTo>
                <a:lnTo>
                  <a:pt x="861772" y="60441"/>
                </a:lnTo>
                <a:lnTo>
                  <a:pt x="862177" y="59869"/>
                </a:lnTo>
                <a:lnTo>
                  <a:pt x="862592" y="59869"/>
                </a:lnTo>
                <a:lnTo>
                  <a:pt x="862922" y="59287"/>
                </a:lnTo>
                <a:lnTo>
                  <a:pt x="863295" y="58715"/>
                </a:lnTo>
                <a:lnTo>
                  <a:pt x="864030" y="58143"/>
                </a:lnTo>
                <a:lnTo>
                  <a:pt x="864669" y="56989"/>
                </a:lnTo>
                <a:lnTo>
                  <a:pt x="865031" y="56989"/>
                </a:lnTo>
                <a:lnTo>
                  <a:pt x="865148" y="56417"/>
                </a:lnTo>
                <a:lnTo>
                  <a:pt x="865223" y="56417"/>
                </a:lnTo>
                <a:lnTo>
                  <a:pt x="865744" y="55835"/>
                </a:lnTo>
                <a:lnTo>
                  <a:pt x="865957" y="55295"/>
                </a:lnTo>
                <a:lnTo>
                  <a:pt x="866309" y="55295"/>
                </a:lnTo>
                <a:lnTo>
                  <a:pt x="866554" y="54723"/>
                </a:lnTo>
                <a:lnTo>
                  <a:pt x="866788" y="54723"/>
                </a:lnTo>
                <a:lnTo>
                  <a:pt x="866969" y="54141"/>
                </a:lnTo>
                <a:lnTo>
                  <a:pt x="867161" y="54141"/>
                </a:lnTo>
                <a:lnTo>
                  <a:pt x="867299" y="53569"/>
                </a:lnTo>
                <a:lnTo>
                  <a:pt x="867672" y="52997"/>
                </a:lnTo>
                <a:lnTo>
                  <a:pt x="868088" y="52415"/>
                </a:lnTo>
                <a:lnTo>
                  <a:pt x="868375" y="52415"/>
                </a:lnTo>
                <a:lnTo>
                  <a:pt x="868759" y="51843"/>
                </a:lnTo>
                <a:lnTo>
                  <a:pt x="868908" y="51271"/>
                </a:lnTo>
                <a:lnTo>
                  <a:pt x="869121" y="51271"/>
                </a:lnTo>
                <a:lnTo>
                  <a:pt x="869313" y="50689"/>
                </a:lnTo>
                <a:lnTo>
                  <a:pt x="869504" y="50689"/>
                </a:lnTo>
                <a:lnTo>
                  <a:pt x="869685" y="50117"/>
                </a:lnTo>
                <a:lnTo>
                  <a:pt x="869845" y="50117"/>
                </a:lnTo>
                <a:lnTo>
                  <a:pt x="870165" y="49471"/>
                </a:lnTo>
                <a:lnTo>
                  <a:pt x="870271" y="49471"/>
                </a:lnTo>
                <a:lnTo>
                  <a:pt x="870346" y="48888"/>
                </a:lnTo>
                <a:lnTo>
                  <a:pt x="870463" y="48888"/>
                </a:lnTo>
                <a:lnTo>
                  <a:pt x="871059" y="47745"/>
                </a:lnTo>
                <a:lnTo>
                  <a:pt x="871230" y="47745"/>
                </a:lnTo>
                <a:lnTo>
                  <a:pt x="871411" y="47162"/>
                </a:lnTo>
                <a:lnTo>
                  <a:pt x="871602" y="47162"/>
                </a:lnTo>
                <a:lnTo>
                  <a:pt x="871751" y="46591"/>
                </a:lnTo>
                <a:lnTo>
                  <a:pt x="872007" y="46019"/>
                </a:lnTo>
                <a:lnTo>
                  <a:pt x="872082" y="46019"/>
                </a:lnTo>
                <a:lnTo>
                  <a:pt x="872753" y="44865"/>
                </a:lnTo>
                <a:lnTo>
                  <a:pt x="873051" y="44293"/>
                </a:lnTo>
                <a:lnTo>
                  <a:pt x="873786" y="42567"/>
                </a:lnTo>
                <a:lnTo>
                  <a:pt x="874127" y="41985"/>
                </a:lnTo>
                <a:lnTo>
                  <a:pt x="874276" y="41985"/>
                </a:lnTo>
                <a:lnTo>
                  <a:pt x="874276" y="41413"/>
                </a:lnTo>
                <a:lnTo>
                  <a:pt x="874723" y="40841"/>
                </a:lnTo>
                <a:lnTo>
                  <a:pt x="876214" y="37389"/>
                </a:lnTo>
                <a:lnTo>
                  <a:pt x="876512" y="36235"/>
                </a:lnTo>
                <a:lnTo>
                  <a:pt x="876661" y="35663"/>
                </a:lnTo>
                <a:lnTo>
                  <a:pt x="876768" y="35663"/>
                </a:lnTo>
                <a:lnTo>
                  <a:pt x="876917" y="35091"/>
                </a:lnTo>
                <a:lnTo>
                  <a:pt x="877024" y="34509"/>
                </a:lnTo>
                <a:lnTo>
                  <a:pt x="877322" y="33937"/>
                </a:lnTo>
                <a:lnTo>
                  <a:pt x="877407" y="33937"/>
                </a:lnTo>
                <a:lnTo>
                  <a:pt x="877407" y="33365"/>
                </a:lnTo>
                <a:lnTo>
                  <a:pt x="877514" y="33365"/>
                </a:lnTo>
                <a:lnTo>
                  <a:pt x="877599" y="32783"/>
                </a:lnTo>
                <a:lnTo>
                  <a:pt x="877737" y="32783"/>
                </a:lnTo>
                <a:lnTo>
                  <a:pt x="878483" y="29913"/>
                </a:lnTo>
                <a:lnTo>
                  <a:pt x="879857" y="23560"/>
                </a:lnTo>
                <a:lnTo>
                  <a:pt x="880006" y="22988"/>
                </a:lnTo>
                <a:lnTo>
                  <a:pt x="880485" y="20108"/>
                </a:lnTo>
                <a:lnTo>
                  <a:pt x="880783" y="17238"/>
                </a:lnTo>
                <a:lnTo>
                  <a:pt x="880901" y="14358"/>
                </a:lnTo>
                <a:lnTo>
                  <a:pt x="880975" y="13204"/>
                </a:lnTo>
                <a:lnTo>
                  <a:pt x="880975" y="12632"/>
                </a:lnTo>
                <a:lnTo>
                  <a:pt x="882519" y="6882"/>
                </a:lnTo>
                <a:lnTo>
                  <a:pt x="885715" y="2859"/>
                </a:lnTo>
                <a:lnTo>
                  <a:pt x="890401" y="10"/>
                </a:lnTo>
                <a:lnTo>
                  <a:pt x="1028541" y="10"/>
                </a:lnTo>
                <a:cubicBezTo>
                  <a:pt x="1081880" y="0"/>
                  <a:pt x="1125558" y="43425"/>
                  <a:pt x="1125558" y="96496"/>
                </a:cubicBezTo>
                <a:lnTo>
                  <a:pt x="1125558" y="2329686"/>
                </a:lnTo>
                <a:cubicBezTo>
                  <a:pt x="1125558" y="2382747"/>
                  <a:pt x="1081890" y="2426172"/>
                  <a:pt x="1028498" y="2426172"/>
                </a:cubicBezTo>
                <a:lnTo>
                  <a:pt x="97060" y="2426172"/>
                </a:lnTo>
                <a:cubicBezTo>
                  <a:pt x="43679" y="2426172"/>
                  <a:pt x="0" y="2382757"/>
                  <a:pt x="0" y="2329686"/>
                </a:cubicBezTo>
                <a:lnTo>
                  <a:pt x="0" y="96496"/>
                </a:lnTo>
                <a:cubicBezTo>
                  <a:pt x="0" y="43425"/>
                  <a:pt x="43668" y="0"/>
                  <a:pt x="97060" y="0"/>
                </a:cubicBezTo>
                <a:close/>
              </a:path>
            </a:pathLst>
          </a:custGeom>
          <a:solidFill>
            <a:schemeClr val="bg1">
              <a:lumMod val="95000"/>
            </a:schemeClr>
          </a:solidFill>
        </p:spPr>
        <p:txBody>
          <a:bodyPr wrap="square" lIns="72000" tIns="72000" bIns="72000" anchor="b" anchorCtr="0">
            <a:noAutofit/>
          </a:bodyPr>
          <a:lstStyle>
            <a:lvl1pPr algn="ctr">
              <a:spcAft>
                <a:spcPts val="0"/>
              </a:spcAft>
              <a:defRPr sz="800" b="0"/>
            </a:lvl1pPr>
          </a:lstStyle>
          <a:p>
            <a:r>
              <a:rPr lang="en-US"/>
              <a:t>DRAG AND </a:t>
            </a:r>
            <a:br>
              <a:rPr lang="en-US"/>
            </a:br>
            <a:r>
              <a:rPr lang="en-US"/>
              <a:t>DROP IMAGE</a:t>
            </a:r>
          </a:p>
        </p:txBody>
      </p:sp>
      <p:sp>
        <p:nvSpPr>
          <p:cNvPr id="37" name="Title 36">
            <a:extLst>
              <a:ext uri="{FF2B5EF4-FFF2-40B4-BE49-F238E27FC236}">
                <a16:creationId xmlns:a16="http://schemas.microsoft.com/office/drawing/2014/main" id="{62765655-C311-86D8-487D-3D62A2E5D494}"/>
              </a:ext>
            </a:extLst>
          </p:cNvPr>
          <p:cNvSpPr>
            <a:spLocks noGrp="1"/>
          </p:cNvSpPr>
          <p:nvPr>
            <p:ph type="title"/>
          </p:nvPr>
        </p:nvSpPr>
        <p:spPr>
          <a:xfrm>
            <a:off x="450850" y="318396"/>
            <a:ext cx="8225412" cy="480131"/>
          </a:xfrm>
          <a:prstGeom prst="rect">
            <a:avLst/>
          </a:prstGeom>
        </p:spPr>
        <p:txBody>
          <a:bodyPr/>
          <a:lstStyle/>
          <a:p>
            <a:r>
              <a:rPr lang="en-US"/>
              <a:t>Click to edit Master title style</a:t>
            </a:r>
            <a:endParaRPr lang="en-GB"/>
          </a:p>
        </p:txBody>
      </p:sp>
      <p:sp>
        <p:nvSpPr>
          <p:cNvPr id="31" name="Slide Number Placeholder 30">
            <a:extLst>
              <a:ext uri="{FF2B5EF4-FFF2-40B4-BE49-F238E27FC236}">
                <a16:creationId xmlns:a16="http://schemas.microsoft.com/office/drawing/2014/main" id="{028055F3-9B26-E7FC-75BE-26891E6A3A74}"/>
              </a:ext>
            </a:extLst>
          </p:cNvPr>
          <p:cNvSpPr>
            <a:spLocks noGrp="1"/>
          </p:cNvSpPr>
          <p:nvPr>
            <p:ph type="sldNum" sz="quarter" idx="14"/>
          </p:nvPr>
        </p:nvSpPr>
        <p:spPr/>
        <p:txBody>
          <a:bodyPr/>
          <a:lstStyle/>
          <a:p>
            <a:pPr marL="17328">
              <a:lnSpc>
                <a:spcPts val="875"/>
              </a:lnSpc>
            </a:pPr>
            <a:fld id="{81D60167-4931-47E6-BA6A-407CBD079E47}" type="slidenum">
              <a:rPr lang="en-GB" smtClean="0"/>
              <a:pPr marL="17328">
                <a:lnSpc>
                  <a:spcPts val="875"/>
                </a:lnSpc>
              </a:pPr>
              <a:t>‹#›</a:t>
            </a:fld>
            <a:endParaRPr lang="en-GB"/>
          </a:p>
        </p:txBody>
      </p:sp>
    </p:spTree>
    <p:extLst>
      <p:ext uri="{BB962C8B-B14F-4D97-AF65-F5344CB8AC3E}">
        <p14:creationId xmlns:p14="http://schemas.microsoft.com/office/powerpoint/2010/main" val="1248911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x Images and Text with bullets">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58A59CC-0F9B-5A73-BF9F-1087D7F9009C}"/>
              </a:ext>
            </a:extLst>
          </p:cNvPr>
          <p:cNvSpPr>
            <a:spLocks noGrp="1"/>
          </p:cNvSpPr>
          <p:nvPr>
            <p:ph sz="quarter" idx="21"/>
          </p:nvPr>
        </p:nvSpPr>
        <p:spPr>
          <a:xfrm>
            <a:off x="450852" y="1042502"/>
            <a:ext cx="2571513" cy="1925807"/>
          </a:xfrm>
          <a:custGeom>
            <a:avLst/>
            <a:gdLst>
              <a:gd name="connsiteX0" fmla="*/ 0 w 2571513"/>
              <a:gd name="connsiteY0" fmla="*/ 0 h 1925807"/>
              <a:gd name="connsiteX1" fmla="*/ 2571513 w 2571513"/>
              <a:gd name="connsiteY1" fmla="*/ 0 h 1925807"/>
              <a:gd name="connsiteX2" fmla="*/ 2571513 w 2571513"/>
              <a:gd name="connsiteY2" fmla="*/ 228006 h 1925807"/>
              <a:gd name="connsiteX3" fmla="*/ 2571513 w 2571513"/>
              <a:gd name="connsiteY3" fmla="*/ 232845 h 1925807"/>
              <a:gd name="connsiteX4" fmla="*/ 2571513 w 2571513"/>
              <a:gd name="connsiteY4" fmla="*/ 1693033 h 1925807"/>
              <a:gd name="connsiteX5" fmla="*/ 2264210 w 2571513"/>
              <a:gd name="connsiteY5" fmla="*/ 1925807 h 1925807"/>
              <a:gd name="connsiteX6" fmla="*/ 0 w 2571513"/>
              <a:gd name="connsiteY6" fmla="*/ 1925807 h 1925807"/>
              <a:gd name="connsiteX7" fmla="*/ 0 w 2571513"/>
              <a:gd name="connsiteY7" fmla="*/ 232845 h 1925807"/>
              <a:gd name="connsiteX8" fmla="*/ 0 w 2571513"/>
              <a:gd name="connsiteY8" fmla="*/ 228006 h 192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513" h="1925807">
                <a:moveTo>
                  <a:pt x="0" y="0"/>
                </a:moveTo>
                <a:lnTo>
                  <a:pt x="2571513" y="0"/>
                </a:lnTo>
                <a:lnTo>
                  <a:pt x="2571513" y="228006"/>
                </a:lnTo>
                <a:cubicBezTo>
                  <a:pt x="2571513" y="229634"/>
                  <a:pt x="2571513" y="231239"/>
                  <a:pt x="2571513" y="232845"/>
                </a:cubicBezTo>
                <a:lnTo>
                  <a:pt x="2571513" y="1693033"/>
                </a:lnTo>
                <a:cubicBezTo>
                  <a:pt x="2571513" y="1820995"/>
                  <a:pt x="2433296" y="1925807"/>
                  <a:pt x="2264210" y="1925807"/>
                </a:cubicBezTo>
                <a:lnTo>
                  <a:pt x="0" y="1925807"/>
                </a:lnTo>
                <a:lnTo>
                  <a:pt x="0" y="232845"/>
                </a:lnTo>
                <a:cubicBezTo>
                  <a:pt x="0" y="231239"/>
                  <a:pt x="0" y="229634"/>
                  <a:pt x="0" y="228006"/>
                </a:cubicBezTo>
                <a:close/>
              </a:path>
            </a:pathLst>
          </a:custGeom>
          <a:solidFill>
            <a:schemeClr val="accent1"/>
          </a:solidFill>
        </p:spPr>
        <p:txBody>
          <a:bodyPr wrap="square">
            <a:noAutofit/>
          </a:bodyPr>
          <a:lstStyle>
            <a:lvl1pPr marL="90488" indent="0">
              <a:defRPr>
                <a:solidFill>
                  <a:schemeClr val="bg1"/>
                </a:solidFill>
              </a:defRPr>
            </a:lvl1pPr>
            <a:lvl2pPr marL="90488" indent="0">
              <a:defRPr>
                <a:solidFill>
                  <a:schemeClr val="bg1"/>
                </a:solidFill>
              </a:defRPr>
            </a:lvl2pPr>
            <a:lvl3pPr marL="269875" indent="-179388">
              <a:buClr>
                <a:schemeClr val="bg1"/>
              </a:buClr>
              <a:tabLst/>
              <a:defRPr>
                <a:solidFill>
                  <a:schemeClr val="bg1"/>
                </a:solidFill>
              </a:defRPr>
            </a:lvl3pPr>
            <a:lvl4pPr marL="477838" indent="-179388">
              <a:buClr>
                <a:schemeClr val="bg1"/>
              </a:buClr>
              <a:tabLst/>
              <a:defRPr>
                <a:solidFill>
                  <a:schemeClr val="bg1"/>
                </a:solidFill>
              </a:defRPr>
            </a:lvl4pPr>
            <a:lvl5pPr marL="715963" indent="-320675">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22">
            <a:extLst>
              <a:ext uri="{FF2B5EF4-FFF2-40B4-BE49-F238E27FC236}">
                <a16:creationId xmlns:a16="http://schemas.microsoft.com/office/drawing/2014/main" id="{BADDAA6C-9BCB-173D-D07C-D57BD63F271F}"/>
              </a:ext>
            </a:extLst>
          </p:cNvPr>
          <p:cNvSpPr>
            <a:spLocks noGrp="1"/>
          </p:cNvSpPr>
          <p:nvPr>
            <p:ph type="body" sz="quarter" idx="13" hasCustomPrompt="1"/>
          </p:nvPr>
        </p:nvSpPr>
        <p:spPr>
          <a:xfrm>
            <a:off x="450851" y="3006217"/>
            <a:ext cx="2565163" cy="1331289"/>
          </a:xfrm>
        </p:spPr>
        <p:txBody>
          <a:bodyPr/>
          <a:lstStyle>
            <a:lvl1pPr>
              <a:spcAft>
                <a:spcPts val="600"/>
              </a:spcAft>
              <a:defRPr/>
            </a:lvl1pPr>
            <a:lvl2pPr>
              <a:spcAft>
                <a:spcPts val="600"/>
              </a:spcAft>
              <a:defRPr sz="1400"/>
            </a:lvl2pPr>
            <a:lvl3pPr>
              <a:spcAft>
                <a:spcPts val="600"/>
              </a:spcAft>
              <a:defRPr/>
            </a:lvl3pPr>
            <a:lvl4pPr>
              <a:spcAft>
                <a:spcPts val="600"/>
              </a:spcAft>
              <a:defRPr/>
            </a:lvl4pPr>
          </a:lstStyle>
          <a:p>
            <a:pPr lvl="0"/>
            <a:r>
              <a:rPr lang="en-GB" err="1"/>
              <a:t>Subheader</a:t>
            </a:r>
            <a:r>
              <a:rPr lang="en-GB"/>
              <a:t> goes here</a:t>
            </a:r>
          </a:p>
          <a:p>
            <a:pPr lvl="1"/>
            <a:r>
              <a:rPr lang="en-GB"/>
              <a:t>Copy goes here</a:t>
            </a:r>
          </a:p>
          <a:p>
            <a:pPr lvl="2"/>
            <a:r>
              <a:rPr lang="en-GB"/>
              <a:t>Third level</a:t>
            </a:r>
          </a:p>
          <a:p>
            <a:pPr lvl="3"/>
            <a:r>
              <a:rPr lang="en-GB"/>
              <a:t>Fourth level</a:t>
            </a:r>
            <a:endParaRPr lang="en-US"/>
          </a:p>
        </p:txBody>
      </p:sp>
      <p:sp>
        <p:nvSpPr>
          <p:cNvPr id="18" name="Text Placeholder 22">
            <a:extLst>
              <a:ext uri="{FF2B5EF4-FFF2-40B4-BE49-F238E27FC236}">
                <a16:creationId xmlns:a16="http://schemas.microsoft.com/office/drawing/2014/main" id="{8FD12DE2-0351-21B1-9C7B-6F5D668E6D2B}"/>
              </a:ext>
            </a:extLst>
          </p:cNvPr>
          <p:cNvSpPr>
            <a:spLocks noGrp="1"/>
          </p:cNvSpPr>
          <p:nvPr>
            <p:ph type="body" sz="quarter" idx="16" hasCustomPrompt="1"/>
          </p:nvPr>
        </p:nvSpPr>
        <p:spPr>
          <a:xfrm>
            <a:off x="3280688" y="3006218"/>
            <a:ext cx="2571513" cy="1331290"/>
          </a:xfrm>
        </p:spPr>
        <p:txBody>
          <a:bodyPr/>
          <a:lstStyle>
            <a:lvl1pPr>
              <a:spcAft>
                <a:spcPts val="600"/>
              </a:spcAft>
              <a:defRPr/>
            </a:lvl1pPr>
            <a:lvl2pPr>
              <a:spcAft>
                <a:spcPts val="600"/>
              </a:spcAft>
              <a:defRPr sz="1400"/>
            </a:lvl2pPr>
            <a:lvl3pPr>
              <a:spcAft>
                <a:spcPts val="600"/>
              </a:spcAft>
              <a:defRPr/>
            </a:lvl3pPr>
            <a:lvl4pPr>
              <a:spcAft>
                <a:spcPts val="600"/>
              </a:spcAft>
              <a:defRPr/>
            </a:lvl4pPr>
          </a:lstStyle>
          <a:p>
            <a:pPr lvl="0"/>
            <a:r>
              <a:rPr lang="en-GB" err="1"/>
              <a:t>Subheader</a:t>
            </a:r>
            <a:r>
              <a:rPr lang="en-GB"/>
              <a:t> goes here</a:t>
            </a:r>
          </a:p>
          <a:p>
            <a:pPr lvl="1"/>
            <a:r>
              <a:rPr lang="en-GB"/>
              <a:t>Copy goes here</a:t>
            </a:r>
          </a:p>
          <a:p>
            <a:pPr lvl="2"/>
            <a:r>
              <a:rPr lang="en-GB"/>
              <a:t>Third level</a:t>
            </a:r>
          </a:p>
          <a:p>
            <a:pPr lvl="3"/>
            <a:r>
              <a:rPr lang="en-GB"/>
              <a:t>Fourth level</a:t>
            </a:r>
            <a:endParaRPr lang="en-US"/>
          </a:p>
        </p:txBody>
      </p:sp>
      <p:sp>
        <p:nvSpPr>
          <p:cNvPr id="20" name="Text Placeholder 22">
            <a:extLst>
              <a:ext uri="{FF2B5EF4-FFF2-40B4-BE49-F238E27FC236}">
                <a16:creationId xmlns:a16="http://schemas.microsoft.com/office/drawing/2014/main" id="{55F51061-F07F-5E6E-1D54-E969C6C38D97}"/>
              </a:ext>
            </a:extLst>
          </p:cNvPr>
          <p:cNvSpPr>
            <a:spLocks noGrp="1"/>
          </p:cNvSpPr>
          <p:nvPr>
            <p:ph type="body" sz="quarter" idx="18" hasCustomPrompt="1"/>
          </p:nvPr>
        </p:nvSpPr>
        <p:spPr>
          <a:xfrm>
            <a:off x="6104922" y="3006218"/>
            <a:ext cx="2585188" cy="1331290"/>
          </a:xfrm>
        </p:spPr>
        <p:txBody>
          <a:bodyPr/>
          <a:lstStyle>
            <a:lvl1pPr>
              <a:spcAft>
                <a:spcPts val="600"/>
              </a:spcAft>
              <a:defRPr/>
            </a:lvl1pPr>
            <a:lvl2pPr>
              <a:spcAft>
                <a:spcPts val="600"/>
              </a:spcAft>
              <a:defRPr sz="1400"/>
            </a:lvl2pPr>
            <a:lvl3pPr>
              <a:spcAft>
                <a:spcPts val="600"/>
              </a:spcAft>
              <a:defRPr/>
            </a:lvl3pPr>
            <a:lvl4pPr>
              <a:spcAft>
                <a:spcPts val="600"/>
              </a:spcAft>
              <a:defRPr/>
            </a:lvl4pPr>
          </a:lstStyle>
          <a:p>
            <a:pPr lvl="0"/>
            <a:r>
              <a:rPr lang="en-GB" err="1"/>
              <a:t>Subheader</a:t>
            </a:r>
            <a:r>
              <a:rPr lang="en-GB"/>
              <a:t> goes here</a:t>
            </a:r>
          </a:p>
          <a:p>
            <a:pPr lvl="1"/>
            <a:r>
              <a:rPr lang="en-GB"/>
              <a:t>Copy goes here</a:t>
            </a:r>
          </a:p>
          <a:p>
            <a:pPr lvl="2"/>
            <a:r>
              <a:rPr lang="en-GB"/>
              <a:t>Third level</a:t>
            </a:r>
          </a:p>
          <a:p>
            <a:pPr lvl="3"/>
            <a:r>
              <a:rPr lang="en-GB"/>
              <a:t>Fourth level</a:t>
            </a:r>
            <a:endParaRPr lang="en-US"/>
          </a:p>
        </p:txBody>
      </p:sp>
      <p:sp>
        <p:nvSpPr>
          <p:cNvPr id="11" name="Title 10">
            <a:extLst>
              <a:ext uri="{FF2B5EF4-FFF2-40B4-BE49-F238E27FC236}">
                <a16:creationId xmlns:a16="http://schemas.microsoft.com/office/drawing/2014/main" id="{CFE73B6F-D065-75C0-7668-EC2EB53F2294}"/>
              </a:ext>
            </a:extLst>
          </p:cNvPr>
          <p:cNvSpPr>
            <a:spLocks noGrp="1"/>
          </p:cNvSpPr>
          <p:nvPr>
            <p:ph type="title" hasCustomPrompt="1"/>
          </p:nvPr>
        </p:nvSpPr>
        <p:spPr>
          <a:xfrm>
            <a:off x="464698" y="325861"/>
            <a:ext cx="8225412" cy="480131"/>
          </a:xfrm>
          <a:prstGeom prst="rect">
            <a:avLst/>
          </a:prstGeom>
        </p:spPr>
        <p:txBody>
          <a:bodyPr/>
          <a:lstStyle>
            <a:lvl1pPr>
              <a:defRPr/>
            </a:lvl1pPr>
          </a:lstStyle>
          <a:p>
            <a:r>
              <a:rPr lang="en-GB"/>
              <a:t>Title + 3 images or callouts in columns</a:t>
            </a:r>
          </a:p>
        </p:txBody>
      </p:sp>
      <p:sp>
        <p:nvSpPr>
          <p:cNvPr id="3" name="Slide Number Placeholder 2">
            <a:extLst>
              <a:ext uri="{FF2B5EF4-FFF2-40B4-BE49-F238E27FC236}">
                <a16:creationId xmlns:a16="http://schemas.microsoft.com/office/drawing/2014/main" id="{D6F33101-C3C0-C2C6-DC92-264A815A3FB7}"/>
              </a:ext>
            </a:extLst>
          </p:cNvPr>
          <p:cNvSpPr>
            <a:spLocks noGrp="1"/>
          </p:cNvSpPr>
          <p:nvPr>
            <p:ph type="sldNum" sz="quarter" idx="20"/>
          </p:nvPr>
        </p:nvSpPr>
        <p:spPr/>
        <p:txBody>
          <a:bodyPr/>
          <a:lstStyle/>
          <a:p>
            <a:pPr marL="17328">
              <a:lnSpc>
                <a:spcPts val="875"/>
              </a:lnSpc>
            </a:pPr>
            <a:fld id="{81D60167-4931-47E6-BA6A-407CBD079E47}" type="slidenum">
              <a:rPr lang="en-GB" smtClean="0"/>
              <a:pPr marL="17328">
                <a:lnSpc>
                  <a:spcPts val="875"/>
                </a:lnSpc>
              </a:pPr>
              <a:t>‹#›</a:t>
            </a:fld>
            <a:endParaRPr lang="en-GB"/>
          </a:p>
        </p:txBody>
      </p:sp>
      <p:sp>
        <p:nvSpPr>
          <p:cNvPr id="9" name="Content Placeholder 8">
            <a:extLst>
              <a:ext uri="{FF2B5EF4-FFF2-40B4-BE49-F238E27FC236}">
                <a16:creationId xmlns:a16="http://schemas.microsoft.com/office/drawing/2014/main" id="{5F9C103F-AF19-9363-4888-A85FA9673A1E}"/>
              </a:ext>
            </a:extLst>
          </p:cNvPr>
          <p:cNvSpPr>
            <a:spLocks noGrp="1"/>
          </p:cNvSpPr>
          <p:nvPr>
            <p:ph sz="quarter" idx="22"/>
          </p:nvPr>
        </p:nvSpPr>
        <p:spPr>
          <a:xfrm>
            <a:off x="3280687" y="1042502"/>
            <a:ext cx="2571513" cy="1925807"/>
          </a:xfrm>
          <a:custGeom>
            <a:avLst/>
            <a:gdLst>
              <a:gd name="connsiteX0" fmla="*/ 0 w 2571513"/>
              <a:gd name="connsiteY0" fmla="*/ 0 h 1925807"/>
              <a:gd name="connsiteX1" fmla="*/ 2571513 w 2571513"/>
              <a:gd name="connsiteY1" fmla="*/ 0 h 1925807"/>
              <a:gd name="connsiteX2" fmla="*/ 2571513 w 2571513"/>
              <a:gd name="connsiteY2" fmla="*/ 228006 h 1925807"/>
              <a:gd name="connsiteX3" fmla="*/ 2571513 w 2571513"/>
              <a:gd name="connsiteY3" fmla="*/ 232845 h 1925807"/>
              <a:gd name="connsiteX4" fmla="*/ 2571513 w 2571513"/>
              <a:gd name="connsiteY4" fmla="*/ 1693033 h 1925807"/>
              <a:gd name="connsiteX5" fmla="*/ 2264210 w 2571513"/>
              <a:gd name="connsiteY5" fmla="*/ 1925807 h 1925807"/>
              <a:gd name="connsiteX6" fmla="*/ 0 w 2571513"/>
              <a:gd name="connsiteY6" fmla="*/ 1925807 h 1925807"/>
              <a:gd name="connsiteX7" fmla="*/ 0 w 2571513"/>
              <a:gd name="connsiteY7" fmla="*/ 232845 h 1925807"/>
              <a:gd name="connsiteX8" fmla="*/ 0 w 2571513"/>
              <a:gd name="connsiteY8" fmla="*/ 228006 h 192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513" h="1925807">
                <a:moveTo>
                  <a:pt x="0" y="0"/>
                </a:moveTo>
                <a:lnTo>
                  <a:pt x="2571513" y="0"/>
                </a:lnTo>
                <a:lnTo>
                  <a:pt x="2571513" y="228006"/>
                </a:lnTo>
                <a:cubicBezTo>
                  <a:pt x="2571513" y="229634"/>
                  <a:pt x="2571513" y="231239"/>
                  <a:pt x="2571513" y="232845"/>
                </a:cubicBezTo>
                <a:lnTo>
                  <a:pt x="2571513" y="1693033"/>
                </a:lnTo>
                <a:cubicBezTo>
                  <a:pt x="2571513" y="1820995"/>
                  <a:pt x="2433296" y="1925807"/>
                  <a:pt x="2264210" y="1925807"/>
                </a:cubicBezTo>
                <a:lnTo>
                  <a:pt x="0" y="1925807"/>
                </a:lnTo>
                <a:lnTo>
                  <a:pt x="0" y="232845"/>
                </a:lnTo>
                <a:cubicBezTo>
                  <a:pt x="0" y="231239"/>
                  <a:pt x="0" y="229634"/>
                  <a:pt x="0" y="228006"/>
                </a:cubicBezTo>
                <a:close/>
              </a:path>
            </a:pathLst>
          </a:custGeom>
          <a:solidFill>
            <a:schemeClr val="accent1"/>
          </a:solidFill>
        </p:spPr>
        <p:txBody>
          <a:bodyPr wrap="square">
            <a:noAutofit/>
          </a:bodyPr>
          <a:lstStyle>
            <a:lvl1pPr marL="90488" indent="0">
              <a:defRPr>
                <a:solidFill>
                  <a:schemeClr val="bg1"/>
                </a:solidFill>
              </a:defRPr>
            </a:lvl1pPr>
            <a:lvl2pPr marL="90488" indent="0">
              <a:defRPr>
                <a:solidFill>
                  <a:schemeClr val="bg1"/>
                </a:solidFill>
              </a:defRPr>
            </a:lvl2pPr>
            <a:lvl3pPr marL="269875" indent="-179388">
              <a:buClr>
                <a:schemeClr val="bg1"/>
              </a:buClr>
              <a:tabLst/>
              <a:defRPr>
                <a:solidFill>
                  <a:schemeClr val="bg1"/>
                </a:solidFill>
              </a:defRPr>
            </a:lvl3pPr>
            <a:lvl4pPr marL="477838" indent="-179388">
              <a:buClr>
                <a:schemeClr val="bg1"/>
              </a:buClr>
              <a:tabLst/>
              <a:defRPr>
                <a:solidFill>
                  <a:schemeClr val="bg1"/>
                </a:solidFill>
              </a:defRPr>
            </a:lvl4pPr>
            <a:lvl5pPr marL="715963" indent="-320675">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Content Placeholder 9">
            <a:extLst>
              <a:ext uri="{FF2B5EF4-FFF2-40B4-BE49-F238E27FC236}">
                <a16:creationId xmlns:a16="http://schemas.microsoft.com/office/drawing/2014/main" id="{4F9EE776-60B3-290A-A7E5-F214C893B08B}"/>
              </a:ext>
            </a:extLst>
          </p:cNvPr>
          <p:cNvSpPr>
            <a:spLocks noGrp="1"/>
          </p:cNvSpPr>
          <p:nvPr>
            <p:ph sz="quarter" idx="23"/>
          </p:nvPr>
        </p:nvSpPr>
        <p:spPr>
          <a:xfrm>
            <a:off x="6101543" y="1042502"/>
            <a:ext cx="2571513" cy="1925807"/>
          </a:xfrm>
          <a:custGeom>
            <a:avLst/>
            <a:gdLst>
              <a:gd name="connsiteX0" fmla="*/ 0 w 2571513"/>
              <a:gd name="connsiteY0" fmla="*/ 0 h 1925807"/>
              <a:gd name="connsiteX1" fmla="*/ 2571513 w 2571513"/>
              <a:gd name="connsiteY1" fmla="*/ 0 h 1925807"/>
              <a:gd name="connsiteX2" fmla="*/ 2571513 w 2571513"/>
              <a:gd name="connsiteY2" fmla="*/ 228006 h 1925807"/>
              <a:gd name="connsiteX3" fmla="*/ 2571513 w 2571513"/>
              <a:gd name="connsiteY3" fmla="*/ 232845 h 1925807"/>
              <a:gd name="connsiteX4" fmla="*/ 2571513 w 2571513"/>
              <a:gd name="connsiteY4" fmla="*/ 1693033 h 1925807"/>
              <a:gd name="connsiteX5" fmla="*/ 2264210 w 2571513"/>
              <a:gd name="connsiteY5" fmla="*/ 1925807 h 1925807"/>
              <a:gd name="connsiteX6" fmla="*/ 0 w 2571513"/>
              <a:gd name="connsiteY6" fmla="*/ 1925807 h 1925807"/>
              <a:gd name="connsiteX7" fmla="*/ 0 w 2571513"/>
              <a:gd name="connsiteY7" fmla="*/ 232845 h 1925807"/>
              <a:gd name="connsiteX8" fmla="*/ 0 w 2571513"/>
              <a:gd name="connsiteY8" fmla="*/ 228006 h 192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513" h="1925807">
                <a:moveTo>
                  <a:pt x="0" y="0"/>
                </a:moveTo>
                <a:lnTo>
                  <a:pt x="2571513" y="0"/>
                </a:lnTo>
                <a:lnTo>
                  <a:pt x="2571513" y="228006"/>
                </a:lnTo>
                <a:cubicBezTo>
                  <a:pt x="2571513" y="229634"/>
                  <a:pt x="2571513" y="231239"/>
                  <a:pt x="2571513" y="232845"/>
                </a:cubicBezTo>
                <a:lnTo>
                  <a:pt x="2571513" y="1693033"/>
                </a:lnTo>
                <a:cubicBezTo>
                  <a:pt x="2571513" y="1820995"/>
                  <a:pt x="2433296" y="1925807"/>
                  <a:pt x="2264210" y="1925807"/>
                </a:cubicBezTo>
                <a:lnTo>
                  <a:pt x="0" y="1925807"/>
                </a:lnTo>
                <a:lnTo>
                  <a:pt x="0" y="232845"/>
                </a:lnTo>
                <a:cubicBezTo>
                  <a:pt x="0" y="231239"/>
                  <a:pt x="0" y="229634"/>
                  <a:pt x="0" y="228006"/>
                </a:cubicBezTo>
                <a:close/>
              </a:path>
            </a:pathLst>
          </a:custGeom>
          <a:solidFill>
            <a:schemeClr val="accent1"/>
          </a:solidFill>
        </p:spPr>
        <p:txBody>
          <a:bodyPr wrap="square">
            <a:noAutofit/>
          </a:bodyPr>
          <a:lstStyle>
            <a:lvl1pPr marL="90488" indent="0">
              <a:defRPr>
                <a:solidFill>
                  <a:schemeClr val="bg1"/>
                </a:solidFill>
              </a:defRPr>
            </a:lvl1pPr>
            <a:lvl2pPr marL="90488" indent="0">
              <a:defRPr>
                <a:solidFill>
                  <a:schemeClr val="bg1"/>
                </a:solidFill>
              </a:defRPr>
            </a:lvl2pPr>
            <a:lvl3pPr marL="269875" indent="-179388">
              <a:buClr>
                <a:schemeClr val="bg1"/>
              </a:buClr>
              <a:tabLst/>
              <a:defRPr>
                <a:solidFill>
                  <a:schemeClr val="bg1"/>
                </a:solidFill>
              </a:defRPr>
            </a:lvl3pPr>
            <a:lvl4pPr marL="477838" indent="-179388">
              <a:buClr>
                <a:schemeClr val="bg1"/>
              </a:buClr>
              <a:tabLst/>
              <a:defRPr>
                <a:solidFill>
                  <a:schemeClr val="bg1"/>
                </a:solidFill>
              </a:defRPr>
            </a:lvl4pPr>
            <a:lvl5pPr marL="715963" indent="-320675">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872738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x Icons &amp; Text with bullets">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38BF5992-0FC2-F84B-276A-468D111C74C4}"/>
              </a:ext>
            </a:extLst>
          </p:cNvPr>
          <p:cNvSpPr>
            <a:spLocks noGrp="1"/>
          </p:cNvSpPr>
          <p:nvPr>
            <p:ph type="pic" sz="quarter" idx="19" hasCustomPrompt="1"/>
          </p:nvPr>
        </p:nvSpPr>
        <p:spPr>
          <a:xfrm>
            <a:off x="898125" y="1095263"/>
            <a:ext cx="1645920" cy="1645920"/>
          </a:xfrm>
          <a:prstGeom prst="ellipse">
            <a:avLst/>
          </a:prstGeom>
          <a:noFill/>
          <a:ln>
            <a:noFill/>
          </a:ln>
        </p:spPr>
        <p:txBody>
          <a:bodyPr/>
          <a:lstStyle>
            <a:lvl1pPr algn="ctr">
              <a:defRPr sz="900" b="0"/>
            </a:lvl1pPr>
          </a:lstStyle>
          <a:p>
            <a:r>
              <a:rPr lang="en-US"/>
              <a:t>DRAG AND DROP ICON</a:t>
            </a:r>
          </a:p>
        </p:txBody>
      </p:sp>
      <p:sp>
        <p:nvSpPr>
          <p:cNvPr id="29" name="Title 28">
            <a:extLst>
              <a:ext uri="{FF2B5EF4-FFF2-40B4-BE49-F238E27FC236}">
                <a16:creationId xmlns:a16="http://schemas.microsoft.com/office/drawing/2014/main" id="{B3C0C9AC-BFC5-87B3-2B29-D5C965C7F199}"/>
              </a:ext>
            </a:extLst>
          </p:cNvPr>
          <p:cNvSpPr>
            <a:spLocks noGrp="1"/>
          </p:cNvSpPr>
          <p:nvPr>
            <p:ph type="title" hasCustomPrompt="1"/>
          </p:nvPr>
        </p:nvSpPr>
        <p:spPr>
          <a:xfrm>
            <a:off x="464697" y="303213"/>
            <a:ext cx="8225412" cy="480131"/>
          </a:xfrm>
          <a:prstGeom prst="rect">
            <a:avLst/>
          </a:prstGeom>
        </p:spPr>
        <p:txBody>
          <a:bodyPr/>
          <a:lstStyle/>
          <a:p>
            <a:r>
              <a:rPr lang="en-US"/>
              <a:t>Title + 3 spot images/icons </a:t>
            </a:r>
            <a:endParaRPr lang="en-GB"/>
          </a:p>
        </p:txBody>
      </p:sp>
      <p:sp>
        <p:nvSpPr>
          <p:cNvPr id="31" name="Text Placeholder 22">
            <a:extLst>
              <a:ext uri="{FF2B5EF4-FFF2-40B4-BE49-F238E27FC236}">
                <a16:creationId xmlns:a16="http://schemas.microsoft.com/office/drawing/2014/main" id="{6F13844D-92ED-E17B-E478-AE80584F608B}"/>
              </a:ext>
            </a:extLst>
          </p:cNvPr>
          <p:cNvSpPr>
            <a:spLocks noGrp="1"/>
          </p:cNvSpPr>
          <p:nvPr>
            <p:ph type="body" sz="quarter" idx="13" hasCustomPrompt="1"/>
          </p:nvPr>
        </p:nvSpPr>
        <p:spPr>
          <a:xfrm>
            <a:off x="711199" y="3092296"/>
            <a:ext cx="2344367" cy="1331289"/>
          </a:xfrm>
        </p:spPr>
        <p:txBody>
          <a:bodyPr/>
          <a:lstStyle>
            <a:lvl1pPr>
              <a:spcAft>
                <a:spcPts val="600"/>
              </a:spcAft>
              <a:defRPr sz="1600"/>
            </a:lvl1pPr>
            <a:lvl2pPr>
              <a:spcAft>
                <a:spcPts val="600"/>
              </a:spcAft>
              <a:defRPr sz="1400"/>
            </a:lvl2pPr>
            <a:lvl3pPr>
              <a:spcAft>
                <a:spcPts val="600"/>
              </a:spcAft>
              <a:defRPr/>
            </a:lvl3pPr>
            <a:lvl4pPr>
              <a:spcAft>
                <a:spcPts val="600"/>
              </a:spcAft>
              <a:defRPr/>
            </a:lvl4pPr>
          </a:lstStyle>
          <a:p>
            <a:pPr lvl="0"/>
            <a:r>
              <a:rPr lang="en-GB" err="1"/>
              <a:t>Subheader</a:t>
            </a:r>
            <a:r>
              <a:rPr lang="en-GB"/>
              <a:t> goes here</a:t>
            </a:r>
          </a:p>
          <a:p>
            <a:pPr lvl="1"/>
            <a:r>
              <a:rPr lang="en-GB"/>
              <a:t>Copy goes here</a:t>
            </a:r>
          </a:p>
          <a:p>
            <a:pPr lvl="2"/>
            <a:r>
              <a:rPr lang="en-GB"/>
              <a:t>Third level</a:t>
            </a:r>
          </a:p>
          <a:p>
            <a:pPr lvl="3"/>
            <a:r>
              <a:rPr lang="en-GB"/>
              <a:t>Fourth level</a:t>
            </a:r>
            <a:endParaRPr lang="en-US"/>
          </a:p>
        </p:txBody>
      </p:sp>
      <p:sp>
        <p:nvSpPr>
          <p:cNvPr id="32" name="Text Placeholder 22">
            <a:extLst>
              <a:ext uri="{FF2B5EF4-FFF2-40B4-BE49-F238E27FC236}">
                <a16:creationId xmlns:a16="http://schemas.microsoft.com/office/drawing/2014/main" id="{3BFA3470-466D-52AE-11E1-635E95CDDF58}"/>
              </a:ext>
            </a:extLst>
          </p:cNvPr>
          <p:cNvSpPr>
            <a:spLocks noGrp="1"/>
          </p:cNvSpPr>
          <p:nvPr>
            <p:ph type="body" sz="quarter" idx="16" hasCustomPrompt="1"/>
          </p:nvPr>
        </p:nvSpPr>
        <p:spPr>
          <a:xfrm>
            <a:off x="3470030" y="3092297"/>
            <a:ext cx="2415373" cy="1331290"/>
          </a:xfrm>
        </p:spPr>
        <p:txBody>
          <a:bodyPr/>
          <a:lstStyle>
            <a:lvl1pPr>
              <a:spcAft>
                <a:spcPts val="600"/>
              </a:spcAft>
              <a:defRPr sz="1600"/>
            </a:lvl1pPr>
            <a:lvl2pPr>
              <a:spcAft>
                <a:spcPts val="600"/>
              </a:spcAft>
              <a:defRPr sz="1400"/>
            </a:lvl2pPr>
            <a:lvl3pPr>
              <a:spcAft>
                <a:spcPts val="600"/>
              </a:spcAft>
              <a:defRPr/>
            </a:lvl3pPr>
            <a:lvl4pPr>
              <a:spcAft>
                <a:spcPts val="600"/>
              </a:spcAft>
              <a:defRPr/>
            </a:lvl4pPr>
          </a:lstStyle>
          <a:p>
            <a:pPr lvl="0"/>
            <a:r>
              <a:rPr lang="en-GB" err="1"/>
              <a:t>Subheader</a:t>
            </a:r>
            <a:r>
              <a:rPr lang="en-GB"/>
              <a:t> goes here</a:t>
            </a:r>
          </a:p>
          <a:p>
            <a:pPr lvl="1"/>
            <a:r>
              <a:rPr lang="en-GB"/>
              <a:t>Copy goes here</a:t>
            </a:r>
          </a:p>
          <a:p>
            <a:pPr lvl="2"/>
            <a:r>
              <a:rPr lang="en-GB"/>
              <a:t>Third level</a:t>
            </a:r>
          </a:p>
          <a:p>
            <a:pPr lvl="3"/>
            <a:r>
              <a:rPr lang="en-GB"/>
              <a:t>Fourth level</a:t>
            </a:r>
            <a:endParaRPr lang="en-US"/>
          </a:p>
        </p:txBody>
      </p:sp>
      <p:sp>
        <p:nvSpPr>
          <p:cNvPr id="33" name="Text Placeholder 22">
            <a:extLst>
              <a:ext uri="{FF2B5EF4-FFF2-40B4-BE49-F238E27FC236}">
                <a16:creationId xmlns:a16="http://schemas.microsoft.com/office/drawing/2014/main" id="{5782C220-FEF3-9942-0C29-0E84EFBC73E3}"/>
              </a:ext>
            </a:extLst>
          </p:cNvPr>
          <p:cNvSpPr>
            <a:spLocks noGrp="1"/>
          </p:cNvSpPr>
          <p:nvPr>
            <p:ph type="body" sz="quarter" idx="18" hasCustomPrompt="1"/>
          </p:nvPr>
        </p:nvSpPr>
        <p:spPr>
          <a:xfrm>
            <a:off x="6361722" y="3092297"/>
            <a:ext cx="2328387" cy="1331290"/>
          </a:xfrm>
        </p:spPr>
        <p:txBody>
          <a:bodyPr/>
          <a:lstStyle>
            <a:lvl1pPr>
              <a:spcAft>
                <a:spcPts val="600"/>
              </a:spcAft>
              <a:defRPr sz="1600"/>
            </a:lvl1pPr>
            <a:lvl2pPr>
              <a:spcAft>
                <a:spcPts val="600"/>
              </a:spcAft>
              <a:defRPr sz="1400"/>
            </a:lvl2pPr>
            <a:lvl3pPr>
              <a:spcAft>
                <a:spcPts val="600"/>
              </a:spcAft>
              <a:defRPr/>
            </a:lvl3pPr>
            <a:lvl4pPr>
              <a:spcAft>
                <a:spcPts val="600"/>
              </a:spcAft>
              <a:defRPr/>
            </a:lvl4pPr>
          </a:lstStyle>
          <a:p>
            <a:pPr lvl="0"/>
            <a:r>
              <a:rPr lang="en-GB" err="1"/>
              <a:t>Subheader</a:t>
            </a:r>
            <a:r>
              <a:rPr lang="en-GB"/>
              <a:t> goes here</a:t>
            </a:r>
          </a:p>
          <a:p>
            <a:pPr lvl="1"/>
            <a:r>
              <a:rPr lang="en-GB"/>
              <a:t>Copy goes here</a:t>
            </a:r>
          </a:p>
          <a:p>
            <a:pPr lvl="2"/>
            <a:r>
              <a:rPr lang="en-GB"/>
              <a:t>Third level</a:t>
            </a:r>
          </a:p>
          <a:p>
            <a:pPr lvl="3"/>
            <a:r>
              <a:rPr lang="en-GB"/>
              <a:t>Fourth level</a:t>
            </a:r>
            <a:endParaRPr lang="en-US"/>
          </a:p>
        </p:txBody>
      </p:sp>
      <p:sp>
        <p:nvSpPr>
          <p:cNvPr id="8" name="Picture Placeholder 24">
            <a:extLst>
              <a:ext uri="{FF2B5EF4-FFF2-40B4-BE49-F238E27FC236}">
                <a16:creationId xmlns:a16="http://schemas.microsoft.com/office/drawing/2014/main" id="{DAB43AC2-8588-78C2-8299-C2844866D4C5}"/>
              </a:ext>
            </a:extLst>
          </p:cNvPr>
          <p:cNvSpPr>
            <a:spLocks noGrp="1"/>
          </p:cNvSpPr>
          <p:nvPr>
            <p:ph type="pic" sz="quarter" idx="20" hasCustomPrompt="1"/>
          </p:nvPr>
        </p:nvSpPr>
        <p:spPr>
          <a:xfrm>
            <a:off x="3719479" y="1095263"/>
            <a:ext cx="1645920" cy="1645920"/>
          </a:xfrm>
          <a:prstGeom prst="ellipse">
            <a:avLst/>
          </a:prstGeom>
          <a:noFill/>
          <a:ln>
            <a:noFill/>
          </a:ln>
        </p:spPr>
        <p:txBody>
          <a:bodyPr/>
          <a:lstStyle>
            <a:lvl1pPr algn="ctr">
              <a:defRPr sz="900" b="0"/>
            </a:lvl1pPr>
          </a:lstStyle>
          <a:p>
            <a:r>
              <a:rPr lang="en-US"/>
              <a:t>DRAG AND DROP ICON</a:t>
            </a:r>
          </a:p>
        </p:txBody>
      </p:sp>
      <p:sp>
        <p:nvSpPr>
          <p:cNvPr id="14" name="Picture Placeholder 24">
            <a:extLst>
              <a:ext uri="{FF2B5EF4-FFF2-40B4-BE49-F238E27FC236}">
                <a16:creationId xmlns:a16="http://schemas.microsoft.com/office/drawing/2014/main" id="{75BC37E8-5C1F-7BB4-F0CD-A5921D87546B}"/>
              </a:ext>
            </a:extLst>
          </p:cNvPr>
          <p:cNvSpPr>
            <a:spLocks noGrp="1"/>
          </p:cNvSpPr>
          <p:nvPr>
            <p:ph type="pic" sz="quarter" idx="21" hasCustomPrompt="1"/>
          </p:nvPr>
        </p:nvSpPr>
        <p:spPr>
          <a:xfrm>
            <a:off x="6556464" y="1095263"/>
            <a:ext cx="1645920" cy="1645920"/>
          </a:xfrm>
          <a:prstGeom prst="ellipse">
            <a:avLst/>
          </a:prstGeom>
          <a:noFill/>
          <a:ln>
            <a:noFill/>
          </a:ln>
        </p:spPr>
        <p:txBody>
          <a:bodyPr/>
          <a:lstStyle>
            <a:lvl1pPr algn="ctr">
              <a:defRPr sz="900" b="0"/>
            </a:lvl1pPr>
          </a:lstStyle>
          <a:p>
            <a:r>
              <a:rPr lang="en-US"/>
              <a:t>DRAG AND DROP ICON</a:t>
            </a:r>
          </a:p>
        </p:txBody>
      </p:sp>
      <p:sp>
        <p:nvSpPr>
          <p:cNvPr id="4" name="Slide Number Placeholder 3">
            <a:extLst>
              <a:ext uri="{FF2B5EF4-FFF2-40B4-BE49-F238E27FC236}">
                <a16:creationId xmlns:a16="http://schemas.microsoft.com/office/drawing/2014/main" id="{72F2AF4F-4990-1411-E4BD-FB08331D64EC}"/>
              </a:ext>
            </a:extLst>
          </p:cNvPr>
          <p:cNvSpPr>
            <a:spLocks noGrp="1"/>
          </p:cNvSpPr>
          <p:nvPr>
            <p:ph type="sldNum" sz="quarter" idx="23"/>
          </p:nvPr>
        </p:nvSpPr>
        <p:spPr/>
        <p:txBody>
          <a:bodyPr/>
          <a:lstStyle/>
          <a:p>
            <a:pPr marL="17328">
              <a:lnSpc>
                <a:spcPts val="875"/>
              </a:lnSpc>
            </a:pPr>
            <a:fld id="{81D60167-4931-47E6-BA6A-407CBD079E47}" type="slidenum">
              <a:rPr lang="en-GB" smtClean="0"/>
              <a:pPr marL="17328">
                <a:lnSpc>
                  <a:spcPts val="875"/>
                </a:lnSpc>
              </a:pPr>
              <a:t>‹#›</a:t>
            </a:fld>
            <a:endParaRPr lang="en-GB"/>
          </a:p>
        </p:txBody>
      </p:sp>
    </p:spTree>
    <p:extLst>
      <p:ext uri="{BB962C8B-B14F-4D97-AF65-F5344CB8AC3E}">
        <p14:creationId xmlns:p14="http://schemas.microsoft.com/office/powerpoint/2010/main" val="315174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Right - Yellow">
    <p:bg>
      <p:bgPr>
        <a:solidFill>
          <a:srgbClr val="CFE3FC"/>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2AC225-D34E-6846-AB26-C6BF4F5C89D9}"/>
              </a:ext>
            </a:extLst>
          </p:cNvPr>
          <p:cNvSpPr/>
          <p:nvPr userDrawn="1"/>
        </p:nvSpPr>
        <p:spPr>
          <a:xfrm>
            <a:off x="0" y="0"/>
            <a:ext cx="9144000" cy="5143500"/>
          </a:xfrm>
          <a:prstGeom prst="rect">
            <a:avLst/>
          </a:prstGeom>
          <a:solidFill>
            <a:srgbClr val="FEEB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itle 1">
            <a:extLst>
              <a:ext uri="{FF2B5EF4-FFF2-40B4-BE49-F238E27FC236}">
                <a16:creationId xmlns:a16="http://schemas.microsoft.com/office/drawing/2014/main" id="{0765A12F-5FCA-4F4D-808E-671E35FB44EE}"/>
              </a:ext>
            </a:extLst>
          </p:cNvPr>
          <p:cNvSpPr>
            <a:spLocks noGrp="1"/>
          </p:cNvSpPr>
          <p:nvPr>
            <p:ph type="title" hasCustomPrompt="1"/>
          </p:nvPr>
        </p:nvSpPr>
        <p:spPr>
          <a:xfrm>
            <a:off x="485775" y="1702539"/>
            <a:ext cx="4573319" cy="1388837"/>
          </a:xfrm>
          <a:prstGeom prst="rect">
            <a:avLst/>
          </a:prstGeom>
        </p:spPr>
        <p:txBody>
          <a:bodyPr/>
          <a:lstStyle>
            <a:lvl1pPr>
              <a:defRPr sz="4500" b="1">
                <a:solidFill>
                  <a:schemeClr val="tx1"/>
                </a:solidFill>
                <a:latin typeface="Arial" panose="020B0604020202020204" pitchFamily="34" charset="0"/>
                <a:ea typeface="Inter" panose="02000503000000020004" pitchFamily="2" charset="0"/>
                <a:cs typeface="Arial" panose="020B0604020202020204" pitchFamily="34" charset="0"/>
              </a:defRPr>
            </a:lvl1pPr>
          </a:lstStyle>
          <a:p>
            <a:r>
              <a:rPr lang="en-US"/>
              <a:t>Section</a:t>
            </a:r>
            <a:br>
              <a:rPr lang="en-US"/>
            </a:br>
            <a:r>
              <a:rPr lang="en-US"/>
              <a:t>Title Screen</a:t>
            </a:r>
          </a:p>
        </p:txBody>
      </p:sp>
      <p:sp>
        <p:nvSpPr>
          <p:cNvPr id="15" name="Text Placeholder 10">
            <a:extLst>
              <a:ext uri="{FF2B5EF4-FFF2-40B4-BE49-F238E27FC236}">
                <a16:creationId xmlns:a16="http://schemas.microsoft.com/office/drawing/2014/main" id="{4BF8B66F-ABD9-3C41-BB43-425CC494FECE}"/>
              </a:ext>
            </a:extLst>
          </p:cNvPr>
          <p:cNvSpPr>
            <a:spLocks noGrp="1"/>
          </p:cNvSpPr>
          <p:nvPr>
            <p:ph type="body" sz="quarter" idx="12" hasCustomPrompt="1"/>
          </p:nvPr>
        </p:nvSpPr>
        <p:spPr>
          <a:xfrm>
            <a:off x="485775" y="3243918"/>
            <a:ext cx="4499464" cy="398585"/>
          </a:xfrm>
          <a:prstGeom prst="rect">
            <a:avLst/>
          </a:prstGeom>
        </p:spPr>
        <p:txBody>
          <a:bodyPr anchor="t" anchorCtr="0"/>
          <a:lstStyle>
            <a:lvl1pPr marL="0" indent="0">
              <a:buNone/>
              <a:defRPr sz="1350" b="0">
                <a:solidFill>
                  <a:schemeClr val="tx1"/>
                </a:solidFill>
                <a:latin typeface="Arial" panose="020B0604020202020204" pitchFamily="34" charset="0"/>
                <a:ea typeface="Inter Italic" panose="02000503000000020004" pitchFamily="2" charset="0"/>
                <a:cs typeface="Arial" panose="020B0604020202020204" pitchFamily="34" charset="0"/>
              </a:defRPr>
            </a:lvl1pPr>
            <a:lvl2pPr>
              <a:defRPr sz="1800"/>
            </a:lvl2pPr>
            <a:lvl3pPr>
              <a:defRPr sz="1800"/>
            </a:lvl3pPr>
            <a:lvl4pPr>
              <a:defRPr sz="1500"/>
            </a:lvl4pPr>
          </a:lstStyle>
          <a:p>
            <a:pPr lvl="0"/>
            <a:r>
              <a:rPr lang="en-US"/>
              <a:t>Sub headline with image on right side</a:t>
            </a:r>
          </a:p>
        </p:txBody>
      </p:sp>
      <p:sp>
        <p:nvSpPr>
          <p:cNvPr id="17" name="Picture Placeholder 14">
            <a:extLst>
              <a:ext uri="{FF2B5EF4-FFF2-40B4-BE49-F238E27FC236}">
                <a16:creationId xmlns:a16="http://schemas.microsoft.com/office/drawing/2014/main" id="{39035307-FCBE-B242-A15E-E8C467070EFE}"/>
              </a:ext>
            </a:extLst>
          </p:cNvPr>
          <p:cNvSpPr>
            <a:spLocks noGrp="1"/>
          </p:cNvSpPr>
          <p:nvPr>
            <p:ph type="pic" sz="quarter" idx="14" hasCustomPrompt="1"/>
          </p:nvPr>
        </p:nvSpPr>
        <p:spPr>
          <a:xfrm>
            <a:off x="5275110" y="539353"/>
            <a:ext cx="3579019" cy="3870722"/>
          </a:xfrm>
          <a:prstGeom prst="roundRect">
            <a:avLst>
              <a:gd name="adj" fmla="val 6349"/>
            </a:avLst>
          </a:prstGeom>
          <a:solidFill>
            <a:schemeClr val="bg1">
              <a:lumMod val="95000"/>
            </a:schemeClr>
          </a:solidFill>
          <a:effectLst/>
        </p:spPr>
        <p:txBody>
          <a:bodyPr anchor="ctr" anchorCtr="0"/>
          <a:lstStyle>
            <a:lvl1pPr marL="0" indent="0" algn="ctr">
              <a:buNone/>
              <a:defRPr sz="1050">
                <a:latin typeface="Arial" panose="020B0604020202020204" pitchFamily="34" charset="0"/>
                <a:ea typeface="Inter Italic" panose="02000503000000020004" pitchFamily="2" charset="0"/>
                <a:cs typeface="Arial" panose="020B0604020202020204" pitchFamily="34" charset="0"/>
              </a:defRPr>
            </a:lvl1pPr>
          </a:lstStyle>
          <a:p>
            <a:r>
              <a:rPr lang="en-US"/>
              <a:t>Insert Photo Here</a:t>
            </a:r>
          </a:p>
        </p:txBody>
      </p:sp>
      <p:sp>
        <p:nvSpPr>
          <p:cNvPr id="5" name="TextBox 4">
            <a:extLst>
              <a:ext uri="{FF2B5EF4-FFF2-40B4-BE49-F238E27FC236}">
                <a16:creationId xmlns:a16="http://schemas.microsoft.com/office/drawing/2014/main" id="{5F075318-5683-CA30-674F-DC97E07890D5}"/>
              </a:ext>
            </a:extLst>
          </p:cNvPr>
          <p:cNvSpPr txBox="1"/>
          <p:nvPr userDrawn="1"/>
        </p:nvSpPr>
        <p:spPr>
          <a:xfrm>
            <a:off x="6163978" y="4910729"/>
            <a:ext cx="2204884" cy="89768"/>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tx1"/>
                </a:solidFill>
                <a:latin typeface="+mn-lt"/>
                <a:ea typeface="+mn-ea"/>
                <a:cs typeface="Arial" panose="020B0604020202020204" pitchFamily="34" charset="0"/>
              </a:rPr>
              <a:t>Copyright © 2025 Gen Digital Inc. All rights reserved. </a:t>
            </a:r>
          </a:p>
        </p:txBody>
      </p:sp>
      <p:pic>
        <p:nvPicPr>
          <p:cNvPr id="6" name="Picture 5">
            <a:extLst>
              <a:ext uri="{FF2B5EF4-FFF2-40B4-BE49-F238E27FC236}">
                <a16:creationId xmlns:a16="http://schemas.microsoft.com/office/drawing/2014/main" id="{589A235D-E42A-961A-68C7-6A283DE20ED4}"/>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11400"/>
                    </a14:imgEffect>
                    <a14:imgEffect>
                      <a14:saturation sat="399000"/>
                    </a14:imgEffect>
                    <a14:imgEffect>
                      <a14:brightnessContrast bright="-100000"/>
                    </a14:imgEffect>
                  </a14:imgLayer>
                </a14:imgProps>
              </a:ext>
            </a:extLst>
          </a:blip>
          <a:stretch>
            <a:fillRect/>
          </a:stretch>
        </p:blipFill>
        <p:spPr>
          <a:xfrm>
            <a:off x="471488" y="636120"/>
            <a:ext cx="2784199" cy="612524"/>
          </a:xfrm>
          <a:prstGeom prst="rect">
            <a:avLst/>
          </a:prstGeom>
        </p:spPr>
      </p:pic>
    </p:spTree>
    <p:extLst>
      <p:ext uri="{BB962C8B-B14F-4D97-AF65-F5344CB8AC3E}">
        <p14:creationId xmlns:p14="http://schemas.microsoft.com/office/powerpoint/2010/main" val="3919699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 Image Right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2AC225-D34E-6846-AB26-C6BF4F5C89D9}"/>
              </a:ext>
            </a:extLst>
          </p:cNvPr>
          <p:cNvSpPr/>
          <p:nvPr userDrawn="1"/>
        </p:nvSpPr>
        <p:spPr>
          <a:xfrm>
            <a:off x="0" y="0"/>
            <a:ext cx="9144000" cy="5143500"/>
          </a:xfrm>
          <a:prstGeom prst="rect">
            <a:avLst/>
          </a:prstGeom>
          <a:solidFill>
            <a:srgbClr val="0F7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ABDC3BFB-4B1A-F24F-950C-3173C68E7592}"/>
              </a:ext>
            </a:extLst>
          </p:cNvPr>
          <p:cNvSpPr>
            <a:spLocks noGrp="1"/>
          </p:cNvSpPr>
          <p:nvPr>
            <p:ph type="title" hasCustomPrompt="1"/>
          </p:nvPr>
        </p:nvSpPr>
        <p:spPr>
          <a:xfrm>
            <a:off x="485775" y="1702539"/>
            <a:ext cx="4573319" cy="1388837"/>
          </a:xfrm>
          <a:prstGeom prst="rect">
            <a:avLst/>
          </a:prstGeom>
        </p:spPr>
        <p:txBody>
          <a:bodyPr/>
          <a:lstStyle>
            <a:lvl1pPr>
              <a:defRPr sz="4500" b="1">
                <a:solidFill>
                  <a:schemeClr val="bg1"/>
                </a:solidFill>
                <a:latin typeface="Arial" panose="020B0604020202020204" pitchFamily="34" charset="0"/>
                <a:ea typeface="Inter" panose="02000503000000020004" pitchFamily="2" charset="0"/>
                <a:cs typeface="Arial" panose="020B0604020202020204" pitchFamily="34" charset="0"/>
              </a:defRPr>
            </a:lvl1pPr>
          </a:lstStyle>
          <a:p>
            <a:r>
              <a:rPr lang="en-US"/>
              <a:t>Section</a:t>
            </a:r>
            <a:br>
              <a:rPr lang="en-US"/>
            </a:br>
            <a:r>
              <a:rPr lang="en-US"/>
              <a:t>Title Screen</a:t>
            </a:r>
          </a:p>
        </p:txBody>
      </p:sp>
      <p:sp>
        <p:nvSpPr>
          <p:cNvPr id="6" name="Text Placeholder 10">
            <a:extLst>
              <a:ext uri="{FF2B5EF4-FFF2-40B4-BE49-F238E27FC236}">
                <a16:creationId xmlns:a16="http://schemas.microsoft.com/office/drawing/2014/main" id="{25099F15-20DD-B749-AA1A-50047941D684}"/>
              </a:ext>
            </a:extLst>
          </p:cNvPr>
          <p:cNvSpPr>
            <a:spLocks noGrp="1"/>
          </p:cNvSpPr>
          <p:nvPr>
            <p:ph type="body" sz="quarter" idx="12" hasCustomPrompt="1"/>
          </p:nvPr>
        </p:nvSpPr>
        <p:spPr>
          <a:xfrm>
            <a:off x="485775" y="3243918"/>
            <a:ext cx="4499464" cy="398585"/>
          </a:xfrm>
          <a:prstGeom prst="rect">
            <a:avLst/>
          </a:prstGeom>
        </p:spPr>
        <p:txBody>
          <a:bodyPr anchor="t" anchorCtr="0"/>
          <a:lstStyle>
            <a:lvl1pPr marL="0" indent="0">
              <a:buNone/>
              <a:defRPr sz="1350" b="0">
                <a:solidFill>
                  <a:schemeClr val="bg1"/>
                </a:solidFill>
                <a:latin typeface="Arial" panose="020B0604020202020204" pitchFamily="34" charset="0"/>
                <a:ea typeface="Inter Italic" panose="02000503000000020004" pitchFamily="2" charset="0"/>
                <a:cs typeface="Arial" panose="020B0604020202020204" pitchFamily="34" charset="0"/>
              </a:defRPr>
            </a:lvl1pPr>
            <a:lvl2pPr>
              <a:defRPr sz="1800"/>
            </a:lvl2pPr>
            <a:lvl3pPr>
              <a:defRPr sz="1800"/>
            </a:lvl3pPr>
            <a:lvl4pPr>
              <a:defRPr sz="1500"/>
            </a:lvl4pPr>
          </a:lstStyle>
          <a:p>
            <a:pPr lvl="0"/>
            <a:r>
              <a:rPr lang="en-US"/>
              <a:t>Sub headline with image on right side</a:t>
            </a:r>
          </a:p>
        </p:txBody>
      </p:sp>
      <p:sp>
        <p:nvSpPr>
          <p:cNvPr id="19" name="Picture Placeholder 14">
            <a:extLst>
              <a:ext uri="{FF2B5EF4-FFF2-40B4-BE49-F238E27FC236}">
                <a16:creationId xmlns:a16="http://schemas.microsoft.com/office/drawing/2014/main" id="{127F033F-3746-914B-B301-5D2DA887BAB8}"/>
              </a:ext>
            </a:extLst>
          </p:cNvPr>
          <p:cNvSpPr>
            <a:spLocks noGrp="1"/>
          </p:cNvSpPr>
          <p:nvPr>
            <p:ph type="pic" sz="quarter" idx="14" hasCustomPrompt="1"/>
          </p:nvPr>
        </p:nvSpPr>
        <p:spPr>
          <a:xfrm>
            <a:off x="5275110" y="539353"/>
            <a:ext cx="3579019" cy="3870722"/>
          </a:xfrm>
          <a:prstGeom prst="roundRect">
            <a:avLst>
              <a:gd name="adj" fmla="val 6349"/>
            </a:avLst>
          </a:prstGeom>
          <a:solidFill>
            <a:schemeClr val="bg1">
              <a:lumMod val="95000"/>
            </a:schemeClr>
          </a:solidFill>
          <a:effectLst/>
        </p:spPr>
        <p:txBody>
          <a:bodyPr anchor="ctr" anchorCtr="0"/>
          <a:lstStyle>
            <a:lvl1pPr marL="0" indent="0" algn="ctr">
              <a:buNone/>
              <a:defRPr sz="1050">
                <a:latin typeface="Arial" panose="020B0604020202020204" pitchFamily="34" charset="0"/>
                <a:ea typeface="Inter Italic" panose="02000503000000020004" pitchFamily="2" charset="0"/>
                <a:cs typeface="Arial" panose="020B0604020202020204" pitchFamily="34" charset="0"/>
              </a:defRPr>
            </a:lvl1pPr>
          </a:lstStyle>
          <a:p>
            <a:r>
              <a:rPr lang="en-US"/>
              <a:t>Insert Photo Here</a:t>
            </a:r>
          </a:p>
        </p:txBody>
      </p:sp>
      <p:pic>
        <p:nvPicPr>
          <p:cNvPr id="10" name="Picture 9">
            <a:extLst>
              <a:ext uri="{FF2B5EF4-FFF2-40B4-BE49-F238E27FC236}">
                <a16:creationId xmlns:a16="http://schemas.microsoft.com/office/drawing/2014/main" id="{C04A1575-9D1A-EE41-B12C-E09F3FD1E23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36931" y="629389"/>
            <a:ext cx="2776227" cy="612648"/>
          </a:xfrm>
          <a:prstGeom prst="rect">
            <a:avLst/>
          </a:prstGeom>
        </p:spPr>
      </p:pic>
      <p:sp>
        <p:nvSpPr>
          <p:cNvPr id="4" name="TextBox 3">
            <a:extLst>
              <a:ext uri="{FF2B5EF4-FFF2-40B4-BE49-F238E27FC236}">
                <a16:creationId xmlns:a16="http://schemas.microsoft.com/office/drawing/2014/main" id="{22DBA718-838E-1A7E-C045-0F7F461C6B55}"/>
              </a:ext>
            </a:extLst>
          </p:cNvPr>
          <p:cNvSpPr txBox="1"/>
          <p:nvPr userDrawn="1"/>
        </p:nvSpPr>
        <p:spPr>
          <a:xfrm>
            <a:off x="6163978" y="4910729"/>
            <a:ext cx="2204884" cy="89768"/>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bg1"/>
                </a:solidFill>
                <a:latin typeface="+mj-lt"/>
                <a:ea typeface="+mn-ea"/>
                <a:cs typeface="Arial" panose="020B0604020202020204" pitchFamily="34" charset="0"/>
              </a:rPr>
              <a:t>Copyright © 2025 Gen Digital Inc. All rights reserved. </a:t>
            </a:r>
          </a:p>
        </p:txBody>
      </p:sp>
    </p:spTree>
    <p:extLst>
      <p:ext uri="{BB962C8B-B14F-4D97-AF65-F5344CB8AC3E}">
        <p14:creationId xmlns:p14="http://schemas.microsoft.com/office/powerpoint/2010/main" val="702506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Title No Image - Blue">
    <p:bg>
      <p:bgPr>
        <a:solidFill>
          <a:srgbClr val="CFE3FC"/>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2AC225-D34E-6846-AB26-C6BF4F5C89D9}"/>
              </a:ext>
            </a:extLst>
          </p:cNvPr>
          <p:cNvSpPr/>
          <p:nvPr userDrawn="1"/>
        </p:nvSpPr>
        <p:spPr>
          <a:xfrm>
            <a:off x="0" y="0"/>
            <a:ext cx="9144000" cy="5143500"/>
          </a:xfrm>
          <a:prstGeom prst="rect">
            <a:avLst/>
          </a:prstGeom>
          <a:solidFill>
            <a:srgbClr val="0F71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ABDC3BFB-4B1A-F24F-950C-3173C68E7592}"/>
              </a:ext>
            </a:extLst>
          </p:cNvPr>
          <p:cNvSpPr>
            <a:spLocks noGrp="1"/>
          </p:cNvSpPr>
          <p:nvPr>
            <p:ph type="title" hasCustomPrompt="1"/>
          </p:nvPr>
        </p:nvSpPr>
        <p:spPr>
          <a:xfrm>
            <a:off x="485775" y="1702539"/>
            <a:ext cx="4573319" cy="1388837"/>
          </a:xfrm>
          <a:prstGeom prst="rect">
            <a:avLst/>
          </a:prstGeom>
        </p:spPr>
        <p:txBody>
          <a:bodyPr/>
          <a:lstStyle>
            <a:lvl1pPr>
              <a:defRPr sz="4500" b="1">
                <a:solidFill>
                  <a:schemeClr val="bg1"/>
                </a:solidFill>
                <a:latin typeface="Arial" panose="020B0604020202020204" pitchFamily="34" charset="0"/>
                <a:ea typeface="Inter" panose="02000503000000020004" pitchFamily="2" charset="0"/>
                <a:cs typeface="Arial" panose="020B0604020202020204" pitchFamily="34" charset="0"/>
              </a:defRPr>
            </a:lvl1pPr>
          </a:lstStyle>
          <a:p>
            <a:r>
              <a:rPr lang="en-US"/>
              <a:t>Section</a:t>
            </a:r>
            <a:br>
              <a:rPr lang="en-US"/>
            </a:br>
            <a:r>
              <a:rPr lang="en-US"/>
              <a:t>Title Screen</a:t>
            </a:r>
          </a:p>
        </p:txBody>
      </p:sp>
      <p:sp>
        <p:nvSpPr>
          <p:cNvPr id="6" name="Text Placeholder 10">
            <a:extLst>
              <a:ext uri="{FF2B5EF4-FFF2-40B4-BE49-F238E27FC236}">
                <a16:creationId xmlns:a16="http://schemas.microsoft.com/office/drawing/2014/main" id="{25099F15-20DD-B749-AA1A-50047941D684}"/>
              </a:ext>
            </a:extLst>
          </p:cNvPr>
          <p:cNvSpPr>
            <a:spLocks noGrp="1"/>
          </p:cNvSpPr>
          <p:nvPr>
            <p:ph type="body" sz="quarter" idx="12" hasCustomPrompt="1"/>
          </p:nvPr>
        </p:nvSpPr>
        <p:spPr>
          <a:xfrm>
            <a:off x="485775" y="3243918"/>
            <a:ext cx="4499464" cy="398585"/>
          </a:xfrm>
          <a:prstGeom prst="rect">
            <a:avLst/>
          </a:prstGeom>
        </p:spPr>
        <p:txBody>
          <a:bodyPr anchor="t" anchorCtr="0"/>
          <a:lstStyle>
            <a:lvl1pPr marL="0" indent="0">
              <a:buNone/>
              <a:defRPr sz="1350" b="0">
                <a:solidFill>
                  <a:schemeClr val="bg1"/>
                </a:solidFill>
                <a:latin typeface="Arial" panose="020B0604020202020204" pitchFamily="34" charset="0"/>
                <a:ea typeface="Inter Italic" panose="02000503000000020004" pitchFamily="2" charset="0"/>
                <a:cs typeface="Arial" panose="020B0604020202020204" pitchFamily="34" charset="0"/>
              </a:defRPr>
            </a:lvl1pPr>
            <a:lvl2pPr>
              <a:defRPr sz="1800"/>
            </a:lvl2pPr>
            <a:lvl3pPr>
              <a:defRPr sz="1800"/>
            </a:lvl3pPr>
            <a:lvl4pPr>
              <a:defRPr sz="1500"/>
            </a:lvl4pPr>
          </a:lstStyle>
          <a:p>
            <a:pPr lvl="0"/>
            <a:r>
              <a:rPr lang="en-US"/>
              <a:t>Sub headline with no image</a:t>
            </a:r>
          </a:p>
        </p:txBody>
      </p:sp>
      <p:sp>
        <p:nvSpPr>
          <p:cNvPr id="5" name="TextBox 4">
            <a:extLst>
              <a:ext uri="{FF2B5EF4-FFF2-40B4-BE49-F238E27FC236}">
                <a16:creationId xmlns:a16="http://schemas.microsoft.com/office/drawing/2014/main" id="{AC73FE01-18B4-89AA-7FA8-D28CF3016111}"/>
              </a:ext>
            </a:extLst>
          </p:cNvPr>
          <p:cNvSpPr txBox="1"/>
          <p:nvPr userDrawn="1"/>
        </p:nvSpPr>
        <p:spPr>
          <a:xfrm>
            <a:off x="6163978" y="4910729"/>
            <a:ext cx="2204884" cy="89768"/>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bg1"/>
                </a:solidFill>
                <a:latin typeface="+mn-lt"/>
                <a:ea typeface="+mn-ea"/>
                <a:cs typeface="Arial" panose="020B0604020202020204" pitchFamily="34" charset="0"/>
              </a:rPr>
              <a:t>Copyright © 2025 Gen Digital Inc. All rights reserved. </a:t>
            </a:r>
          </a:p>
        </p:txBody>
      </p:sp>
      <p:pic>
        <p:nvPicPr>
          <p:cNvPr id="7" name="Picture 6">
            <a:extLst>
              <a:ext uri="{FF2B5EF4-FFF2-40B4-BE49-F238E27FC236}">
                <a16:creationId xmlns:a16="http://schemas.microsoft.com/office/drawing/2014/main" id="{CB522F48-2FB9-CE3C-FD74-1900D26C6CD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36931" y="629389"/>
            <a:ext cx="2776227" cy="612648"/>
          </a:xfrm>
          <a:prstGeom prst="rect">
            <a:avLst/>
          </a:prstGeom>
        </p:spPr>
      </p:pic>
    </p:spTree>
    <p:extLst>
      <p:ext uri="{BB962C8B-B14F-4D97-AF65-F5344CB8AC3E}">
        <p14:creationId xmlns:p14="http://schemas.microsoft.com/office/powerpoint/2010/main" val="1418879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No Image - Grey">
    <p:bg>
      <p:bgPr>
        <a:solidFill>
          <a:srgbClr val="CFE3FC"/>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2AC225-D34E-6846-AB26-C6BF4F5C89D9}"/>
              </a:ext>
            </a:extLst>
          </p:cNvPr>
          <p:cNvSpPr/>
          <p:nvPr userDrawn="1"/>
        </p:nvSpPr>
        <p:spPr>
          <a:xfrm>
            <a:off x="0" y="0"/>
            <a:ext cx="9144000"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ABDC3BFB-4B1A-F24F-950C-3173C68E7592}"/>
              </a:ext>
            </a:extLst>
          </p:cNvPr>
          <p:cNvSpPr>
            <a:spLocks noGrp="1"/>
          </p:cNvSpPr>
          <p:nvPr>
            <p:ph type="title" hasCustomPrompt="1"/>
          </p:nvPr>
        </p:nvSpPr>
        <p:spPr>
          <a:xfrm>
            <a:off x="485775" y="1702539"/>
            <a:ext cx="4573319" cy="1388837"/>
          </a:xfrm>
          <a:prstGeom prst="rect">
            <a:avLst/>
          </a:prstGeom>
        </p:spPr>
        <p:txBody>
          <a:bodyPr/>
          <a:lstStyle>
            <a:lvl1pPr>
              <a:defRPr sz="4500" b="1">
                <a:solidFill>
                  <a:schemeClr val="tx1"/>
                </a:solidFill>
                <a:latin typeface="Arial" panose="020B0604020202020204" pitchFamily="34" charset="0"/>
                <a:ea typeface="Inter" panose="02000503000000020004" pitchFamily="2" charset="0"/>
                <a:cs typeface="Arial" panose="020B0604020202020204" pitchFamily="34" charset="0"/>
              </a:defRPr>
            </a:lvl1pPr>
          </a:lstStyle>
          <a:p>
            <a:r>
              <a:rPr lang="en-US"/>
              <a:t>Section</a:t>
            </a:r>
            <a:br>
              <a:rPr lang="en-US"/>
            </a:br>
            <a:r>
              <a:rPr lang="en-US"/>
              <a:t>Title Screen</a:t>
            </a:r>
          </a:p>
        </p:txBody>
      </p:sp>
      <p:sp>
        <p:nvSpPr>
          <p:cNvPr id="6" name="Text Placeholder 10">
            <a:extLst>
              <a:ext uri="{FF2B5EF4-FFF2-40B4-BE49-F238E27FC236}">
                <a16:creationId xmlns:a16="http://schemas.microsoft.com/office/drawing/2014/main" id="{25099F15-20DD-B749-AA1A-50047941D684}"/>
              </a:ext>
            </a:extLst>
          </p:cNvPr>
          <p:cNvSpPr>
            <a:spLocks noGrp="1"/>
          </p:cNvSpPr>
          <p:nvPr>
            <p:ph type="body" sz="quarter" idx="12" hasCustomPrompt="1"/>
          </p:nvPr>
        </p:nvSpPr>
        <p:spPr>
          <a:xfrm>
            <a:off x="485775" y="3243918"/>
            <a:ext cx="4499464" cy="300082"/>
          </a:xfrm>
          <a:prstGeom prst="rect">
            <a:avLst/>
          </a:prstGeom>
        </p:spPr>
        <p:txBody>
          <a:bodyPr anchor="t" anchorCtr="0"/>
          <a:lstStyle>
            <a:lvl1pPr marL="0" indent="0">
              <a:buNone/>
              <a:defRPr sz="1350" b="0">
                <a:solidFill>
                  <a:schemeClr val="tx1"/>
                </a:solidFill>
                <a:latin typeface="Arial" panose="020B0604020202020204" pitchFamily="34" charset="0"/>
                <a:ea typeface="Inter Italic" panose="02000503000000020004" pitchFamily="2" charset="0"/>
                <a:cs typeface="Arial" panose="020B0604020202020204" pitchFamily="34" charset="0"/>
              </a:defRPr>
            </a:lvl1pPr>
            <a:lvl2pPr>
              <a:defRPr sz="1800"/>
            </a:lvl2pPr>
            <a:lvl3pPr>
              <a:defRPr sz="1800"/>
            </a:lvl3pPr>
            <a:lvl4pPr>
              <a:defRPr sz="1500"/>
            </a:lvl4pPr>
          </a:lstStyle>
          <a:p>
            <a:pPr lvl="0"/>
            <a:r>
              <a:rPr lang="en-US"/>
              <a:t>Sub headline with no image</a:t>
            </a:r>
          </a:p>
        </p:txBody>
      </p:sp>
      <p:sp>
        <p:nvSpPr>
          <p:cNvPr id="5" name="TextBox 4">
            <a:extLst>
              <a:ext uri="{FF2B5EF4-FFF2-40B4-BE49-F238E27FC236}">
                <a16:creationId xmlns:a16="http://schemas.microsoft.com/office/drawing/2014/main" id="{AC73FE01-18B4-89AA-7FA8-D28CF3016111}"/>
              </a:ext>
            </a:extLst>
          </p:cNvPr>
          <p:cNvSpPr txBox="1"/>
          <p:nvPr userDrawn="1"/>
        </p:nvSpPr>
        <p:spPr>
          <a:xfrm>
            <a:off x="5854700" y="4910729"/>
            <a:ext cx="2514162" cy="90666"/>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tx1"/>
                </a:solidFill>
                <a:latin typeface="+mn-lt"/>
                <a:ea typeface="+mn-ea"/>
                <a:cs typeface="Arial" panose="020B0604020202020204" pitchFamily="34" charset="0"/>
              </a:rPr>
              <a:t>Copyright © 2025 Gen Digital Inc. All rights reserved. </a:t>
            </a:r>
          </a:p>
        </p:txBody>
      </p:sp>
      <p:pic>
        <p:nvPicPr>
          <p:cNvPr id="3" name="Picture 2">
            <a:extLst>
              <a:ext uri="{FF2B5EF4-FFF2-40B4-BE49-F238E27FC236}">
                <a16:creationId xmlns:a16="http://schemas.microsoft.com/office/drawing/2014/main" id="{2510EA2B-AEBB-0938-AC1E-F4CFAD8449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75755" y="636120"/>
            <a:ext cx="2775665" cy="612524"/>
          </a:xfrm>
          <a:prstGeom prst="rect">
            <a:avLst/>
          </a:prstGeom>
        </p:spPr>
      </p:pic>
    </p:spTree>
    <p:extLst>
      <p:ext uri="{BB962C8B-B14F-4D97-AF65-F5344CB8AC3E}">
        <p14:creationId xmlns:p14="http://schemas.microsoft.com/office/powerpoint/2010/main" val="2416643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V2">
    <p:bg>
      <p:bgPr>
        <a:solidFill>
          <a:schemeClr val="accent1"/>
        </a:solidFill>
        <a:effectLst/>
      </p:bgPr>
    </p:bg>
    <p:spTree>
      <p:nvGrpSpPr>
        <p:cNvPr id="1" name=""/>
        <p:cNvGrpSpPr/>
        <p:nvPr/>
      </p:nvGrpSpPr>
      <p:grpSpPr>
        <a:xfrm>
          <a:off x="0" y="0"/>
          <a:ext cx="0" cy="0"/>
          <a:chOff x="0" y="0"/>
          <a:chExt cx="0" cy="0"/>
        </a:xfrm>
      </p:grpSpPr>
      <p:sp>
        <p:nvSpPr>
          <p:cNvPr id="4" name="Graphic 16">
            <a:extLst>
              <a:ext uri="{FF2B5EF4-FFF2-40B4-BE49-F238E27FC236}">
                <a16:creationId xmlns:a16="http://schemas.microsoft.com/office/drawing/2014/main" id="{01C0E40C-3C80-AA07-BA7A-7C3DD3372F6B}"/>
              </a:ext>
            </a:extLst>
          </p:cNvPr>
          <p:cNvSpPr/>
          <p:nvPr/>
        </p:nvSpPr>
        <p:spPr>
          <a:xfrm flipV="1">
            <a:off x="0" y="0"/>
            <a:ext cx="8770970" cy="4262391"/>
          </a:xfrm>
          <a:prstGeom prst="round1Rect">
            <a:avLst>
              <a:gd name="adj" fmla="val 14879"/>
            </a:avLst>
          </a:prstGeom>
          <a:solidFill>
            <a:schemeClr val="bg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a:solidFill>
                <a:schemeClr val="lt1"/>
              </a:solidFill>
            </a:endParaRPr>
          </a:p>
        </p:txBody>
      </p:sp>
      <p:sp>
        <p:nvSpPr>
          <p:cNvPr id="7" name="Text Placeholder 2">
            <a:extLst>
              <a:ext uri="{FF2B5EF4-FFF2-40B4-BE49-F238E27FC236}">
                <a16:creationId xmlns:a16="http://schemas.microsoft.com/office/drawing/2014/main" id="{40C41AA5-B7DD-A594-0691-F7805134E96B}"/>
              </a:ext>
            </a:extLst>
          </p:cNvPr>
          <p:cNvSpPr>
            <a:spLocks noGrp="1"/>
          </p:cNvSpPr>
          <p:nvPr>
            <p:ph type="body" idx="1" hasCustomPrompt="1"/>
          </p:nvPr>
        </p:nvSpPr>
        <p:spPr>
          <a:xfrm>
            <a:off x="457201" y="2936393"/>
            <a:ext cx="7854946" cy="492443"/>
          </a:xfrm>
        </p:spPr>
        <p:txBody>
          <a:bodyPr tIns="0" rIns="0" bIns="0" anchor="t" anchorCtr="0"/>
          <a:lstStyle>
            <a:lvl1pPr marL="5487" indent="0" algn="l" defTabSz="415855" rtl="0" eaLnBrk="1" latinLnBrk="0" hangingPunct="1">
              <a:lnSpc>
                <a:spcPct val="100000"/>
              </a:lnSpc>
              <a:spcBef>
                <a:spcPts val="0"/>
              </a:spcBef>
              <a:spcAft>
                <a:spcPts val="600"/>
              </a:spcAft>
              <a:buNone/>
              <a:tabLst>
                <a:tab pos="196087" algn="l"/>
                <a:tab pos="196376" algn="l"/>
              </a:tabLst>
              <a:defRPr lang="en-GB" sz="1600" b="0" kern="1200" spc="-7" dirty="0">
                <a:solidFill>
                  <a:schemeClr val="tx1"/>
                </a:solidFill>
                <a:latin typeface="+mn-lt"/>
                <a:ea typeface="+mn-ea"/>
                <a:cs typeface="Arial" panose="020B0604020202020204" pitchFamily="34" charset="0"/>
              </a:defRPr>
            </a:lvl1pPr>
            <a:lvl2pPr marL="207928" indent="0">
              <a:buNone/>
              <a:defRPr sz="910" b="1"/>
            </a:lvl2pPr>
            <a:lvl3pPr marL="415855" indent="0">
              <a:buNone/>
              <a:defRPr sz="819" b="1"/>
            </a:lvl3pPr>
            <a:lvl4pPr marL="623783" indent="0">
              <a:buNone/>
              <a:defRPr sz="728" b="1"/>
            </a:lvl4pPr>
            <a:lvl5pPr marL="831708" indent="0">
              <a:buNone/>
              <a:defRPr sz="728" b="1"/>
            </a:lvl5pPr>
            <a:lvl6pPr marL="1039636" indent="0">
              <a:buNone/>
              <a:defRPr sz="728" b="1"/>
            </a:lvl6pPr>
            <a:lvl7pPr marL="1247563" indent="0">
              <a:buNone/>
              <a:defRPr sz="728" b="1"/>
            </a:lvl7pPr>
            <a:lvl8pPr marL="1455491" indent="0">
              <a:buNone/>
              <a:defRPr sz="728" b="1"/>
            </a:lvl8pPr>
            <a:lvl9pPr marL="1663418" indent="0">
              <a:buNone/>
              <a:defRPr sz="728" b="1"/>
            </a:lvl9pPr>
          </a:lstStyle>
          <a:p>
            <a:pPr marL="5487" lvl="0" indent="0" algn="l" defTabSz="415855" rtl="0" eaLnBrk="1" latinLnBrk="0" hangingPunct="1">
              <a:lnSpc>
                <a:spcPct val="100000"/>
              </a:lnSpc>
              <a:spcBef>
                <a:spcPts val="0"/>
              </a:spcBef>
              <a:spcAft>
                <a:spcPts val="0"/>
              </a:spcAft>
              <a:buNone/>
              <a:tabLst>
                <a:tab pos="196087" algn="l"/>
                <a:tab pos="196376" algn="l"/>
              </a:tabLst>
            </a:pPr>
            <a:r>
              <a:rPr lang="en-GB"/>
              <a:t>Subtitle </a:t>
            </a:r>
            <a:br>
              <a:rPr lang="en-GB"/>
            </a:br>
            <a:r>
              <a:rPr lang="en-GB"/>
              <a:t>goes here if required</a:t>
            </a:r>
          </a:p>
        </p:txBody>
      </p:sp>
      <p:sp>
        <p:nvSpPr>
          <p:cNvPr id="8" name="Title 34">
            <a:extLst>
              <a:ext uri="{FF2B5EF4-FFF2-40B4-BE49-F238E27FC236}">
                <a16:creationId xmlns:a16="http://schemas.microsoft.com/office/drawing/2014/main" id="{101CA4CD-F5FC-5DD1-B77F-CE0795034AAD}"/>
              </a:ext>
            </a:extLst>
          </p:cNvPr>
          <p:cNvSpPr>
            <a:spLocks noGrp="1"/>
          </p:cNvSpPr>
          <p:nvPr>
            <p:ph type="title" hasCustomPrompt="1"/>
          </p:nvPr>
        </p:nvSpPr>
        <p:spPr>
          <a:xfrm>
            <a:off x="457199" y="1255048"/>
            <a:ext cx="7854949" cy="1625060"/>
          </a:xfrm>
          <a:prstGeom prst="rect">
            <a:avLst/>
          </a:prstGeom>
        </p:spPr>
        <p:txBody>
          <a:bodyPr tIns="0" rIns="0" bIns="0" anchor="b" anchorCtr="0">
            <a:spAutoFit/>
          </a:bodyPr>
          <a:lstStyle>
            <a:lvl1pPr marL="5776" marR="2310" algn="l" defTabSz="415855" rtl="0" eaLnBrk="1" latinLnBrk="0" hangingPunct="1">
              <a:lnSpc>
                <a:spcPct val="80000"/>
              </a:lnSpc>
              <a:spcBef>
                <a:spcPts val="0"/>
              </a:spcBef>
              <a:spcAft>
                <a:spcPts val="600"/>
              </a:spcAft>
              <a:defRPr lang="en-US" sz="4400" b="1" i="0" kern="0" spc="-11" dirty="0">
                <a:solidFill>
                  <a:schemeClr val="tx1"/>
                </a:solidFill>
                <a:latin typeface="+mj-lt"/>
                <a:ea typeface="+mj-ea"/>
                <a:cs typeface="Arial" panose="020B0604020202020204" pitchFamily="34" charset="0"/>
              </a:defRPr>
            </a:lvl1pPr>
          </a:lstStyle>
          <a:p>
            <a:r>
              <a:rPr lang="en-GB"/>
              <a:t>Presentation</a:t>
            </a:r>
            <a:br>
              <a:rPr lang="en-GB"/>
            </a:br>
            <a:r>
              <a:rPr lang="en-GB"/>
              <a:t>Title </a:t>
            </a:r>
            <a:br>
              <a:rPr lang="en-GB"/>
            </a:br>
            <a:r>
              <a:rPr lang="en-GB"/>
              <a:t>V2</a:t>
            </a:r>
          </a:p>
        </p:txBody>
      </p:sp>
      <p:sp>
        <p:nvSpPr>
          <p:cNvPr id="2" name="Text Placeholder 2">
            <a:extLst>
              <a:ext uri="{FF2B5EF4-FFF2-40B4-BE49-F238E27FC236}">
                <a16:creationId xmlns:a16="http://schemas.microsoft.com/office/drawing/2014/main" id="{0C9185F5-BF73-C8A6-5567-E9BFBE4F355C}"/>
              </a:ext>
            </a:extLst>
          </p:cNvPr>
          <p:cNvSpPr>
            <a:spLocks noGrp="1"/>
          </p:cNvSpPr>
          <p:nvPr>
            <p:ph type="body" idx="11" hasCustomPrompt="1"/>
          </p:nvPr>
        </p:nvSpPr>
        <p:spPr>
          <a:xfrm>
            <a:off x="457200" y="3662852"/>
            <a:ext cx="2295525" cy="276999"/>
          </a:xfrm>
        </p:spPr>
        <p:txBody>
          <a:bodyPr anchor="t" anchorCtr="0"/>
          <a:lstStyle>
            <a:lvl1pPr marL="5487" indent="0" algn="l" defTabSz="415875" rtl="0" eaLnBrk="1" latinLnBrk="0" hangingPunct="1">
              <a:lnSpc>
                <a:spcPct val="110000"/>
              </a:lnSpc>
              <a:spcBef>
                <a:spcPts val="0"/>
              </a:spcBef>
              <a:spcAft>
                <a:spcPts val="0"/>
              </a:spcAft>
              <a:buNone/>
              <a:tabLst>
                <a:tab pos="196097" algn="l"/>
                <a:tab pos="196386" algn="l"/>
              </a:tabLst>
              <a:defRPr lang="en-GB" sz="1200" b="0" kern="1200" spc="-7" dirty="0">
                <a:solidFill>
                  <a:schemeClr val="tx1"/>
                </a:solidFill>
                <a:latin typeface="+mj-lt"/>
                <a:ea typeface="+mn-ea"/>
                <a:cs typeface="Arial"/>
              </a:defRPr>
            </a:lvl1pPr>
            <a:lvl2pPr marL="207938" indent="0">
              <a:buNone/>
              <a:defRPr sz="910" b="1"/>
            </a:lvl2pPr>
            <a:lvl3pPr marL="415875" indent="0">
              <a:buNone/>
              <a:defRPr sz="819" b="1"/>
            </a:lvl3pPr>
            <a:lvl4pPr marL="623813" indent="0">
              <a:buNone/>
              <a:defRPr sz="728" b="1"/>
            </a:lvl4pPr>
            <a:lvl5pPr marL="831750" indent="0">
              <a:buNone/>
              <a:defRPr sz="728" b="1"/>
            </a:lvl5pPr>
            <a:lvl6pPr marL="1039688" indent="0">
              <a:buNone/>
              <a:defRPr sz="728" b="1"/>
            </a:lvl6pPr>
            <a:lvl7pPr marL="1247625" indent="0">
              <a:buNone/>
              <a:defRPr sz="728" b="1"/>
            </a:lvl7pPr>
            <a:lvl8pPr marL="1455563" indent="0">
              <a:buNone/>
              <a:defRPr sz="728" b="1"/>
            </a:lvl8pPr>
            <a:lvl9pPr marL="1663500" indent="0">
              <a:buNone/>
              <a:defRPr sz="728" b="1"/>
            </a:lvl9pPr>
          </a:lstStyle>
          <a:p>
            <a:pPr marL="5487" lvl="0" indent="0" algn="l" defTabSz="415875" rtl="0" eaLnBrk="1" latinLnBrk="0" hangingPunct="1">
              <a:lnSpc>
                <a:spcPct val="100000"/>
              </a:lnSpc>
              <a:spcBef>
                <a:spcPts val="0"/>
              </a:spcBef>
              <a:spcAft>
                <a:spcPts val="0"/>
              </a:spcAft>
              <a:buNone/>
              <a:tabLst>
                <a:tab pos="196097" algn="l"/>
                <a:tab pos="196386" algn="l"/>
              </a:tabLst>
            </a:pPr>
            <a:r>
              <a:rPr lang="en-GB"/>
              <a:t>DATE 2024</a:t>
            </a:r>
          </a:p>
        </p:txBody>
      </p:sp>
      <p:sp>
        <p:nvSpPr>
          <p:cNvPr id="16" name="TextBox 15">
            <a:extLst>
              <a:ext uri="{FF2B5EF4-FFF2-40B4-BE49-F238E27FC236}">
                <a16:creationId xmlns:a16="http://schemas.microsoft.com/office/drawing/2014/main" id="{FA617882-48B5-391E-6604-EF1F6829DD27}"/>
              </a:ext>
            </a:extLst>
          </p:cNvPr>
          <p:cNvSpPr txBox="1"/>
          <p:nvPr userDrawn="1"/>
        </p:nvSpPr>
        <p:spPr>
          <a:xfrm>
            <a:off x="457200" y="4727021"/>
            <a:ext cx="5791197" cy="246221"/>
          </a:xfrm>
          <a:prstGeom prst="rect">
            <a:avLst/>
          </a:prstGeom>
          <a:noFill/>
        </p:spPr>
        <p:txBody>
          <a:bodyPr wrap="square" lIns="0" tIns="0" rIns="0" bIns="0" rtlCol="0">
            <a:spAutoFit/>
          </a:bodyPr>
          <a:lstStyle/>
          <a:p>
            <a:r>
              <a:rPr lang="en-US" sz="800" b="0" i="0" kern="1200">
                <a:solidFill>
                  <a:schemeClr val="tx1"/>
                </a:solidFill>
                <a:effectLst/>
                <a:latin typeface="+mn-lt"/>
                <a:ea typeface="+mn-ea"/>
                <a:cs typeface="Arial" panose="020B0604020202020204" pitchFamily="34" charset="0"/>
              </a:rPr>
              <a:t>CONFIDENTIAL – FOR PARTNER OR BROKER INTERNAL USE ONLY. Not for use with consumers –</a:t>
            </a:r>
            <a:br>
              <a:rPr lang="en-US" sz="800" b="0" i="0" kern="1200">
                <a:solidFill>
                  <a:schemeClr val="tx1"/>
                </a:solidFill>
                <a:effectLst/>
                <a:latin typeface="+mn-lt"/>
                <a:ea typeface="+mn-ea"/>
                <a:cs typeface="Arial" panose="020B0604020202020204" pitchFamily="34" charset="0"/>
              </a:rPr>
            </a:br>
            <a:r>
              <a:rPr lang="en-US" sz="800" b="0" i="0" kern="1200">
                <a:solidFill>
                  <a:schemeClr val="tx1"/>
                </a:solidFill>
                <a:effectLst/>
                <a:latin typeface="+mn-lt"/>
                <a:ea typeface="+mn-ea"/>
                <a:cs typeface="Arial" panose="020B0604020202020204" pitchFamily="34" charset="0"/>
              </a:rPr>
              <a:t>all consumer-facing materials concerning Norton LifeLock Benefit Solutions offerings require prior review and approval.</a:t>
            </a:r>
            <a:endParaRPr lang="en-US" sz="800">
              <a:solidFill>
                <a:schemeClr val="tx1"/>
              </a:solidFill>
              <a:latin typeface="+mn-lt"/>
              <a:cs typeface="Arial" panose="020B0604020202020204" pitchFamily="34" charset="0"/>
            </a:endParaRPr>
          </a:p>
        </p:txBody>
      </p:sp>
      <p:sp>
        <p:nvSpPr>
          <p:cNvPr id="6" name="TextBox 5">
            <a:extLst>
              <a:ext uri="{FF2B5EF4-FFF2-40B4-BE49-F238E27FC236}">
                <a16:creationId xmlns:a16="http://schemas.microsoft.com/office/drawing/2014/main" id="{AD1795C1-0544-6845-638E-0F91E5A4BA97}"/>
              </a:ext>
            </a:extLst>
          </p:cNvPr>
          <p:cNvSpPr txBox="1"/>
          <p:nvPr userDrawn="1"/>
        </p:nvSpPr>
        <p:spPr>
          <a:xfrm>
            <a:off x="6191250" y="4882576"/>
            <a:ext cx="2495550" cy="90666"/>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tx1"/>
                </a:solidFill>
                <a:latin typeface="+mn-lt"/>
                <a:ea typeface="+mn-ea"/>
                <a:cs typeface="Arial" panose="020B0604020202020204" pitchFamily="34" charset="0"/>
              </a:rPr>
              <a:t>Copyright © 2025 Gen Digital Inc. All rights reserved. </a:t>
            </a:r>
          </a:p>
        </p:txBody>
      </p:sp>
      <p:pic>
        <p:nvPicPr>
          <p:cNvPr id="24" name="Picture 23">
            <a:extLst>
              <a:ext uri="{FF2B5EF4-FFF2-40B4-BE49-F238E27FC236}">
                <a16:creationId xmlns:a16="http://schemas.microsoft.com/office/drawing/2014/main" id="{262CD256-D204-E067-134E-BD22AB75A299}"/>
              </a:ext>
            </a:extLst>
          </p:cNvPr>
          <p:cNvPicPr>
            <a:picLocks noChangeAspect="1"/>
          </p:cNvPicPr>
          <p:nvPr userDrawn="1"/>
        </p:nvPicPr>
        <p:blipFill>
          <a:blip r:embed="rId2"/>
          <a:stretch>
            <a:fillRect/>
          </a:stretch>
        </p:blipFill>
        <p:spPr>
          <a:xfrm>
            <a:off x="457200" y="303213"/>
            <a:ext cx="2295525" cy="505016"/>
          </a:xfrm>
          <a:prstGeom prst="rect">
            <a:avLst/>
          </a:prstGeom>
        </p:spPr>
      </p:pic>
    </p:spTree>
    <p:extLst>
      <p:ext uri="{BB962C8B-B14F-4D97-AF65-F5344CB8AC3E}">
        <p14:creationId xmlns:p14="http://schemas.microsoft.com/office/powerpoint/2010/main" val="1381994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Title Slide V2">
    <p:bg>
      <p:bgPr>
        <a:solidFill>
          <a:schemeClr val="tx2"/>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24A9844D-CA78-B1B5-438C-430FF1B62818}"/>
              </a:ext>
            </a:extLst>
          </p:cNvPr>
          <p:cNvSpPr/>
          <p:nvPr userDrawn="1"/>
        </p:nvSpPr>
        <p:spPr>
          <a:xfrm>
            <a:off x="0" y="0"/>
            <a:ext cx="9144000" cy="455675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a:solidFill>
                <a:schemeClr val="lt1"/>
              </a:solidFill>
            </a:endParaRPr>
          </a:p>
        </p:txBody>
      </p:sp>
      <p:sp>
        <p:nvSpPr>
          <p:cNvPr id="4" name="Graphic 16">
            <a:extLst>
              <a:ext uri="{FF2B5EF4-FFF2-40B4-BE49-F238E27FC236}">
                <a16:creationId xmlns:a16="http://schemas.microsoft.com/office/drawing/2014/main" id="{99DD6567-7620-CC43-1ADA-400111952736}"/>
              </a:ext>
            </a:extLst>
          </p:cNvPr>
          <p:cNvSpPr/>
          <p:nvPr userDrawn="1"/>
        </p:nvSpPr>
        <p:spPr>
          <a:xfrm flipV="1">
            <a:off x="457198" y="0"/>
            <a:ext cx="2667001" cy="1047750"/>
          </a:xfrm>
          <a:prstGeom prst="round2SameRect">
            <a:avLst>
              <a:gd name="adj1" fmla="val 22121"/>
              <a:gd name="adj2" fmla="val 0"/>
            </a:avLst>
          </a:prstGeom>
          <a:solidFill>
            <a:schemeClr val="bg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a:solidFill>
                <a:schemeClr val="lt1"/>
              </a:solidFill>
            </a:endParaRPr>
          </a:p>
        </p:txBody>
      </p:sp>
      <p:sp>
        <p:nvSpPr>
          <p:cNvPr id="14" name="Rectangle 13">
            <a:extLst>
              <a:ext uri="{FF2B5EF4-FFF2-40B4-BE49-F238E27FC236}">
                <a16:creationId xmlns:a16="http://schemas.microsoft.com/office/drawing/2014/main" id="{58BD5BA2-61BD-AF8C-8868-F0D5381D79BE}"/>
              </a:ext>
            </a:extLst>
          </p:cNvPr>
          <p:cNvSpPr/>
          <p:nvPr userDrawn="1"/>
        </p:nvSpPr>
        <p:spPr>
          <a:xfrm>
            <a:off x="0" y="4556759"/>
            <a:ext cx="9144000" cy="5867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40C41AA5-B7DD-A594-0691-F7805134E96B}"/>
              </a:ext>
            </a:extLst>
          </p:cNvPr>
          <p:cNvSpPr>
            <a:spLocks noGrp="1"/>
          </p:cNvSpPr>
          <p:nvPr>
            <p:ph type="body" idx="1" hasCustomPrompt="1"/>
          </p:nvPr>
        </p:nvSpPr>
        <p:spPr>
          <a:xfrm>
            <a:off x="457201" y="3185512"/>
            <a:ext cx="7783356" cy="492443"/>
          </a:xfrm>
        </p:spPr>
        <p:txBody>
          <a:bodyPr tIns="0" rIns="0" bIns="0" anchor="t" anchorCtr="0"/>
          <a:lstStyle>
            <a:lvl1pPr marL="5487" indent="0" algn="l" defTabSz="415855" rtl="0" eaLnBrk="1" latinLnBrk="0" hangingPunct="1">
              <a:lnSpc>
                <a:spcPct val="100000"/>
              </a:lnSpc>
              <a:spcBef>
                <a:spcPts val="0"/>
              </a:spcBef>
              <a:spcAft>
                <a:spcPts val="600"/>
              </a:spcAft>
              <a:buNone/>
              <a:tabLst>
                <a:tab pos="196087" algn="l"/>
                <a:tab pos="196376" algn="l"/>
              </a:tabLst>
              <a:defRPr lang="en-GB" sz="1600" b="0" kern="1200" spc="-7" dirty="0">
                <a:solidFill>
                  <a:schemeClr val="tx1"/>
                </a:solidFill>
                <a:latin typeface="+mn-lt"/>
                <a:ea typeface="+mn-ea"/>
                <a:cs typeface="Arial" panose="020B0604020202020204" pitchFamily="34" charset="0"/>
              </a:defRPr>
            </a:lvl1pPr>
            <a:lvl2pPr marL="207928" indent="0">
              <a:buNone/>
              <a:defRPr sz="910" b="1"/>
            </a:lvl2pPr>
            <a:lvl3pPr marL="415855" indent="0">
              <a:buNone/>
              <a:defRPr sz="819" b="1"/>
            </a:lvl3pPr>
            <a:lvl4pPr marL="623783" indent="0">
              <a:buNone/>
              <a:defRPr sz="728" b="1"/>
            </a:lvl4pPr>
            <a:lvl5pPr marL="831708" indent="0">
              <a:buNone/>
              <a:defRPr sz="728" b="1"/>
            </a:lvl5pPr>
            <a:lvl6pPr marL="1039636" indent="0">
              <a:buNone/>
              <a:defRPr sz="728" b="1"/>
            </a:lvl6pPr>
            <a:lvl7pPr marL="1247563" indent="0">
              <a:buNone/>
              <a:defRPr sz="728" b="1"/>
            </a:lvl7pPr>
            <a:lvl8pPr marL="1455491" indent="0">
              <a:buNone/>
              <a:defRPr sz="728" b="1"/>
            </a:lvl8pPr>
            <a:lvl9pPr marL="1663418" indent="0">
              <a:buNone/>
              <a:defRPr sz="728" b="1"/>
            </a:lvl9pPr>
          </a:lstStyle>
          <a:p>
            <a:pPr marL="5487" lvl="0" indent="0" algn="l" defTabSz="415855" rtl="0" eaLnBrk="1" latinLnBrk="0" hangingPunct="1">
              <a:lnSpc>
                <a:spcPct val="100000"/>
              </a:lnSpc>
              <a:spcBef>
                <a:spcPts val="0"/>
              </a:spcBef>
              <a:spcAft>
                <a:spcPts val="0"/>
              </a:spcAft>
              <a:buNone/>
              <a:tabLst>
                <a:tab pos="196087" algn="l"/>
                <a:tab pos="196376" algn="l"/>
              </a:tabLst>
            </a:pPr>
            <a:r>
              <a:rPr lang="en-GB"/>
              <a:t>Subtitle </a:t>
            </a:r>
            <a:br>
              <a:rPr lang="en-GB"/>
            </a:br>
            <a:r>
              <a:rPr lang="en-GB"/>
              <a:t>goes here if required</a:t>
            </a:r>
          </a:p>
        </p:txBody>
      </p:sp>
      <p:sp>
        <p:nvSpPr>
          <p:cNvPr id="2" name="Text Placeholder 2">
            <a:extLst>
              <a:ext uri="{FF2B5EF4-FFF2-40B4-BE49-F238E27FC236}">
                <a16:creationId xmlns:a16="http://schemas.microsoft.com/office/drawing/2014/main" id="{0C9185F5-BF73-C8A6-5567-E9BFBE4F355C}"/>
              </a:ext>
            </a:extLst>
          </p:cNvPr>
          <p:cNvSpPr>
            <a:spLocks noGrp="1"/>
          </p:cNvSpPr>
          <p:nvPr>
            <p:ph type="body" idx="11" hasCustomPrompt="1"/>
          </p:nvPr>
        </p:nvSpPr>
        <p:spPr>
          <a:xfrm>
            <a:off x="457200" y="3911971"/>
            <a:ext cx="2295525" cy="276999"/>
          </a:xfrm>
        </p:spPr>
        <p:txBody>
          <a:bodyPr anchor="t" anchorCtr="0"/>
          <a:lstStyle>
            <a:lvl1pPr marL="5487" indent="0" algn="l" defTabSz="415875" rtl="0" eaLnBrk="1" latinLnBrk="0" hangingPunct="1">
              <a:lnSpc>
                <a:spcPct val="110000"/>
              </a:lnSpc>
              <a:spcBef>
                <a:spcPts val="0"/>
              </a:spcBef>
              <a:spcAft>
                <a:spcPts val="0"/>
              </a:spcAft>
              <a:buNone/>
              <a:tabLst>
                <a:tab pos="196097" algn="l"/>
                <a:tab pos="196386" algn="l"/>
              </a:tabLst>
              <a:defRPr lang="en-GB" sz="1200" b="0" kern="1200" spc="-7" dirty="0">
                <a:solidFill>
                  <a:schemeClr val="tx1"/>
                </a:solidFill>
                <a:latin typeface="+mj-lt"/>
                <a:ea typeface="+mn-ea"/>
                <a:cs typeface="Arial"/>
              </a:defRPr>
            </a:lvl1pPr>
            <a:lvl2pPr marL="207938" indent="0">
              <a:buNone/>
              <a:defRPr sz="910" b="1"/>
            </a:lvl2pPr>
            <a:lvl3pPr marL="415875" indent="0">
              <a:buNone/>
              <a:defRPr sz="819" b="1"/>
            </a:lvl3pPr>
            <a:lvl4pPr marL="623813" indent="0">
              <a:buNone/>
              <a:defRPr sz="728" b="1"/>
            </a:lvl4pPr>
            <a:lvl5pPr marL="831750" indent="0">
              <a:buNone/>
              <a:defRPr sz="728" b="1"/>
            </a:lvl5pPr>
            <a:lvl6pPr marL="1039688" indent="0">
              <a:buNone/>
              <a:defRPr sz="728" b="1"/>
            </a:lvl6pPr>
            <a:lvl7pPr marL="1247625" indent="0">
              <a:buNone/>
              <a:defRPr sz="728" b="1"/>
            </a:lvl7pPr>
            <a:lvl8pPr marL="1455563" indent="0">
              <a:buNone/>
              <a:defRPr sz="728" b="1"/>
            </a:lvl8pPr>
            <a:lvl9pPr marL="1663500" indent="0">
              <a:buNone/>
              <a:defRPr sz="728" b="1"/>
            </a:lvl9pPr>
          </a:lstStyle>
          <a:p>
            <a:pPr marL="5487" lvl="0" indent="0" algn="l" defTabSz="415875" rtl="0" eaLnBrk="1" latinLnBrk="0" hangingPunct="1">
              <a:lnSpc>
                <a:spcPct val="100000"/>
              </a:lnSpc>
              <a:spcBef>
                <a:spcPts val="0"/>
              </a:spcBef>
              <a:spcAft>
                <a:spcPts val="0"/>
              </a:spcAft>
              <a:buNone/>
              <a:tabLst>
                <a:tab pos="196097" algn="l"/>
                <a:tab pos="196386" algn="l"/>
              </a:tabLst>
            </a:pPr>
            <a:r>
              <a:rPr lang="en-GB"/>
              <a:t>DATE 2024</a:t>
            </a:r>
          </a:p>
        </p:txBody>
      </p:sp>
      <p:sp>
        <p:nvSpPr>
          <p:cNvPr id="12" name="Title 34">
            <a:extLst>
              <a:ext uri="{FF2B5EF4-FFF2-40B4-BE49-F238E27FC236}">
                <a16:creationId xmlns:a16="http://schemas.microsoft.com/office/drawing/2014/main" id="{1FDFB477-23BE-BF3A-66FE-7AC27D949A50}"/>
              </a:ext>
            </a:extLst>
          </p:cNvPr>
          <p:cNvSpPr>
            <a:spLocks noGrp="1"/>
          </p:cNvSpPr>
          <p:nvPr>
            <p:ph type="title" hasCustomPrompt="1"/>
          </p:nvPr>
        </p:nvSpPr>
        <p:spPr>
          <a:xfrm>
            <a:off x="457199" y="1504167"/>
            <a:ext cx="7783359" cy="1625060"/>
          </a:xfrm>
          <a:prstGeom prst="rect">
            <a:avLst/>
          </a:prstGeom>
        </p:spPr>
        <p:txBody>
          <a:bodyPr wrap="square" tIns="0" rIns="0" bIns="0" anchor="b" anchorCtr="0">
            <a:spAutoFit/>
          </a:bodyPr>
          <a:lstStyle>
            <a:lvl1pPr marL="5776" marR="2310" algn="l" defTabSz="415855" rtl="0" eaLnBrk="1" latinLnBrk="0" hangingPunct="1">
              <a:lnSpc>
                <a:spcPct val="80000"/>
              </a:lnSpc>
              <a:spcBef>
                <a:spcPts val="0"/>
              </a:spcBef>
              <a:spcAft>
                <a:spcPts val="600"/>
              </a:spcAft>
              <a:defRPr lang="en-US" sz="4400" b="1" i="0" kern="0" spc="-11" dirty="0">
                <a:solidFill>
                  <a:schemeClr val="tx1"/>
                </a:solidFill>
                <a:latin typeface="+mj-lt"/>
                <a:ea typeface="+mj-ea"/>
                <a:cs typeface="Arial" panose="020B0604020202020204" pitchFamily="34" charset="0"/>
              </a:defRPr>
            </a:lvl1pPr>
          </a:lstStyle>
          <a:p>
            <a:r>
              <a:rPr lang="en-GB"/>
              <a:t>Presentation</a:t>
            </a:r>
            <a:br>
              <a:rPr lang="en-GB"/>
            </a:br>
            <a:r>
              <a:rPr lang="en-GB"/>
              <a:t>Title </a:t>
            </a:r>
            <a:br>
              <a:rPr lang="en-GB"/>
            </a:br>
            <a:r>
              <a:rPr lang="en-GB"/>
              <a:t>V2</a:t>
            </a:r>
          </a:p>
        </p:txBody>
      </p:sp>
      <p:pic>
        <p:nvPicPr>
          <p:cNvPr id="13" name="Picture 12">
            <a:extLst>
              <a:ext uri="{FF2B5EF4-FFF2-40B4-BE49-F238E27FC236}">
                <a16:creationId xmlns:a16="http://schemas.microsoft.com/office/drawing/2014/main" id="{88938470-F2B2-CEAC-B152-8A90860D581A}"/>
              </a:ext>
            </a:extLst>
          </p:cNvPr>
          <p:cNvPicPr>
            <a:picLocks noChangeAspect="1"/>
          </p:cNvPicPr>
          <p:nvPr userDrawn="1"/>
        </p:nvPicPr>
        <p:blipFill>
          <a:blip r:embed="rId2"/>
          <a:stretch>
            <a:fillRect/>
          </a:stretch>
        </p:blipFill>
        <p:spPr>
          <a:xfrm>
            <a:off x="673101" y="278003"/>
            <a:ext cx="2235196" cy="491744"/>
          </a:xfrm>
          <a:prstGeom prst="rect">
            <a:avLst/>
          </a:prstGeom>
        </p:spPr>
      </p:pic>
      <p:sp>
        <p:nvSpPr>
          <p:cNvPr id="5" name="TextBox 4">
            <a:extLst>
              <a:ext uri="{FF2B5EF4-FFF2-40B4-BE49-F238E27FC236}">
                <a16:creationId xmlns:a16="http://schemas.microsoft.com/office/drawing/2014/main" id="{22451780-EC40-3358-6B1D-8FC451289793}"/>
              </a:ext>
            </a:extLst>
          </p:cNvPr>
          <p:cNvSpPr txBox="1"/>
          <p:nvPr userDrawn="1"/>
        </p:nvSpPr>
        <p:spPr>
          <a:xfrm>
            <a:off x="457200" y="4727021"/>
            <a:ext cx="5791197" cy="246221"/>
          </a:xfrm>
          <a:prstGeom prst="rect">
            <a:avLst/>
          </a:prstGeom>
          <a:noFill/>
        </p:spPr>
        <p:txBody>
          <a:bodyPr wrap="square" lIns="0" tIns="0" rIns="0" bIns="0" rtlCol="0">
            <a:spAutoFit/>
          </a:bodyPr>
          <a:lstStyle/>
          <a:p>
            <a:r>
              <a:rPr lang="en-US" sz="800" b="0" i="0" kern="1200">
                <a:solidFill>
                  <a:schemeClr val="tx1"/>
                </a:solidFill>
                <a:effectLst/>
                <a:latin typeface="Arial" panose="020B0604020202020204" pitchFamily="34" charset="0"/>
                <a:ea typeface="+mn-ea"/>
                <a:cs typeface="Arial" panose="020B0604020202020204" pitchFamily="34" charset="0"/>
              </a:rPr>
              <a:t>CONFIDENTIAL – FOR PARTNER OR BROKER INTERNAL USE ONLY. Not for use with consumers – </a:t>
            </a:r>
            <a:br>
              <a:rPr lang="en-US" sz="800" b="0" i="0" kern="1200">
                <a:solidFill>
                  <a:schemeClr val="tx1"/>
                </a:solidFill>
                <a:effectLst/>
                <a:latin typeface="Arial" panose="020B0604020202020204" pitchFamily="34" charset="0"/>
                <a:ea typeface="+mn-ea"/>
                <a:cs typeface="Arial" panose="020B0604020202020204" pitchFamily="34" charset="0"/>
              </a:rPr>
            </a:br>
            <a:r>
              <a:rPr lang="en-US" sz="800" b="0" i="0" kern="1200">
                <a:solidFill>
                  <a:schemeClr val="tx1"/>
                </a:solidFill>
                <a:effectLst/>
                <a:latin typeface="Arial" panose="020B0604020202020204" pitchFamily="34" charset="0"/>
                <a:ea typeface="+mn-ea"/>
                <a:cs typeface="Arial" panose="020B0604020202020204" pitchFamily="34" charset="0"/>
              </a:rPr>
              <a:t>all consumer-facing materials concerning Norton LifeLock Benefit Solutions offerings require prior review and approval.</a:t>
            </a:r>
            <a:endParaRPr lang="en-US" sz="800">
              <a:solidFill>
                <a:schemeClr val="tx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A94B6CA-3272-031D-9E1E-9D6613796CAF}"/>
              </a:ext>
            </a:extLst>
          </p:cNvPr>
          <p:cNvSpPr txBox="1"/>
          <p:nvPr userDrawn="1"/>
        </p:nvSpPr>
        <p:spPr>
          <a:xfrm>
            <a:off x="6097500" y="4882576"/>
            <a:ext cx="2589300" cy="90666"/>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tx1"/>
                </a:solidFill>
                <a:latin typeface="+mn-lt"/>
                <a:ea typeface="+mn-ea"/>
                <a:cs typeface="Arial" panose="020B0604020202020204" pitchFamily="34" charset="0"/>
              </a:rPr>
              <a:t>Copyright © 2025 Gen Digital Inc. All rights reserved. </a:t>
            </a:r>
          </a:p>
        </p:txBody>
      </p:sp>
    </p:spTree>
    <p:extLst>
      <p:ext uri="{BB962C8B-B14F-4D97-AF65-F5344CB8AC3E}">
        <p14:creationId xmlns:p14="http://schemas.microsoft.com/office/powerpoint/2010/main" val="2181731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Slide V2">
    <p:bg>
      <p:bgPr>
        <a:solidFill>
          <a:schemeClr val="accent1"/>
        </a:solidFill>
        <a:effectLst/>
      </p:bgPr>
    </p:bg>
    <p:spTree>
      <p:nvGrpSpPr>
        <p:cNvPr id="1" name=""/>
        <p:cNvGrpSpPr/>
        <p:nvPr/>
      </p:nvGrpSpPr>
      <p:grpSpPr>
        <a:xfrm>
          <a:off x="0" y="0"/>
          <a:ext cx="0" cy="0"/>
          <a:chOff x="0" y="0"/>
          <a:chExt cx="0" cy="0"/>
        </a:xfrm>
      </p:grpSpPr>
      <p:sp>
        <p:nvSpPr>
          <p:cNvPr id="3" name="Graphic 16">
            <a:extLst>
              <a:ext uri="{FF2B5EF4-FFF2-40B4-BE49-F238E27FC236}">
                <a16:creationId xmlns:a16="http://schemas.microsoft.com/office/drawing/2014/main" id="{FDED703F-FDC9-CDB7-15E1-B399F625759E}"/>
              </a:ext>
            </a:extLst>
          </p:cNvPr>
          <p:cNvSpPr/>
          <p:nvPr userDrawn="1"/>
        </p:nvSpPr>
        <p:spPr>
          <a:xfrm flipV="1">
            <a:off x="0" y="-2"/>
            <a:ext cx="8770970" cy="4563375"/>
          </a:xfrm>
          <a:prstGeom prst="round1Rect">
            <a:avLst>
              <a:gd name="adj" fmla="val 14879"/>
            </a:avLst>
          </a:prstGeom>
          <a:solidFill>
            <a:schemeClr val="bg2"/>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00"/>
          </a:p>
        </p:txBody>
      </p:sp>
      <p:sp>
        <p:nvSpPr>
          <p:cNvPr id="20" name="Rectangle 19">
            <a:extLst>
              <a:ext uri="{FF2B5EF4-FFF2-40B4-BE49-F238E27FC236}">
                <a16:creationId xmlns:a16="http://schemas.microsoft.com/office/drawing/2014/main" id="{8D2B9E49-32CE-1A5C-7079-181D336FD9EC}"/>
              </a:ext>
            </a:extLst>
          </p:cNvPr>
          <p:cNvSpPr/>
          <p:nvPr userDrawn="1"/>
        </p:nvSpPr>
        <p:spPr>
          <a:xfrm flipV="1">
            <a:off x="0" y="0"/>
            <a:ext cx="8770970" cy="10584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050" err="1">
              <a:solidFill>
                <a:schemeClr val="bg1"/>
              </a:solidFill>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40C41AA5-B7DD-A594-0691-F7805134E96B}"/>
              </a:ext>
            </a:extLst>
          </p:cNvPr>
          <p:cNvSpPr>
            <a:spLocks noGrp="1"/>
          </p:cNvSpPr>
          <p:nvPr>
            <p:ph type="body" idx="1" hasCustomPrompt="1"/>
          </p:nvPr>
        </p:nvSpPr>
        <p:spPr>
          <a:xfrm>
            <a:off x="457201" y="3149851"/>
            <a:ext cx="7854946" cy="492443"/>
          </a:xfrm>
        </p:spPr>
        <p:txBody>
          <a:bodyPr tIns="0" rIns="0" bIns="0" anchor="t" anchorCtr="0"/>
          <a:lstStyle>
            <a:lvl1pPr marL="5487" indent="0" algn="l" defTabSz="415855" rtl="0" eaLnBrk="1" latinLnBrk="0" hangingPunct="1">
              <a:lnSpc>
                <a:spcPct val="100000"/>
              </a:lnSpc>
              <a:spcBef>
                <a:spcPts val="0"/>
              </a:spcBef>
              <a:spcAft>
                <a:spcPts val="600"/>
              </a:spcAft>
              <a:buNone/>
              <a:tabLst>
                <a:tab pos="196087" algn="l"/>
                <a:tab pos="196376" algn="l"/>
              </a:tabLst>
              <a:defRPr lang="en-GB" sz="1600" b="0" kern="1200" spc="-7" dirty="0">
                <a:solidFill>
                  <a:schemeClr val="tx1"/>
                </a:solidFill>
                <a:latin typeface="+mn-lt"/>
                <a:ea typeface="+mn-ea"/>
                <a:cs typeface="Arial" panose="020B0604020202020204" pitchFamily="34" charset="0"/>
              </a:defRPr>
            </a:lvl1pPr>
            <a:lvl2pPr marL="207928" indent="0">
              <a:buNone/>
              <a:defRPr sz="910" b="1"/>
            </a:lvl2pPr>
            <a:lvl3pPr marL="415855" indent="0">
              <a:buNone/>
              <a:defRPr sz="819" b="1"/>
            </a:lvl3pPr>
            <a:lvl4pPr marL="623783" indent="0">
              <a:buNone/>
              <a:defRPr sz="728" b="1"/>
            </a:lvl4pPr>
            <a:lvl5pPr marL="831708" indent="0">
              <a:buNone/>
              <a:defRPr sz="728" b="1"/>
            </a:lvl5pPr>
            <a:lvl6pPr marL="1039636" indent="0">
              <a:buNone/>
              <a:defRPr sz="728" b="1"/>
            </a:lvl6pPr>
            <a:lvl7pPr marL="1247563" indent="0">
              <a:buNone/>
              <a:defRPr sz="728" b="1"/>
            </a:lvl7pPr>
            <a:lvl8pPr marL="1455491" indent="0">
              <a:buNone/>
              <a:defRPr sz="728" b="1"/>
            </a:lvl8pPr>
            <a:lvl9pPr marL="1663418" indent="0">
              <a:buNone/>
              <a:defRPr sz="728" b="1"/>
            </a:lvl9pPr>
          </a:lstStyle>
          <a:p>
            <a:pPr marL="5487" lvl="0" indent="0" algn="l" defTabSz="415855" rtl="0" eaLnBrk="1" latinLnBrk="0" hangingPunct="1">
              <a:lnSpc>
                <a:spcPct val="100000"/>
              </a:lnSpc>
              <a:spcBef>
                <a:spcPts val="0"/>
              </a:spcBef>
              <a:spcAft>
                <a:spcPts val="0"/>
              </a:spcAft>
              <a:buNone/>
              <a:tabLst>
                <a:tab pos="196087" algn="l"/>
                <a:tab pos="196376" algn="l"/>
              </a:tabLst>
            </a:pPr>
            <a:r>
              <a:rPr lang="en-GB"/>
              <a:t>Subtitle </a:t>
            </a:r>
            <a:br>
              <a:rPr lang="en-GB"/>
            </a:br>
            <a:r>
              <a:rPr lang="en-GB"/>
              <a:t>goes here if required</a:t>
            </a:r>
          </a:p>
        </p:txBody>
      </p:sp>
      <p:sp>
        <p:nvSpPr>
          <p:cNvPr id="2" name="Text Placeholder 2">
            <a:extLst>
              <a:ext uri="{FF2B5EF4-FFF2-40B4-BE49-F238E27FC236}">
                <a16:creationId xmlns:a16="http://schemas.microsoft.com/office/drawing/2014/main" id="{0C9185F5-BF73-C8A6-5567-E9BFBE4F355C}"/>
              </a:ext>
            </a:extLst>
          </p:cNvPr>
          <p:cNvSpPr>
            <a:spLocks noGrp="1"/>
          </p:cNvSpPr>
          <p:nvPr>
            <p:ph type="body" idx="11" hasCustomPrompt="1"/>
          </p:nvPr>
        </p:nvSpPr>
        <p:spPr>
          <a:xfrm>
            <a:off x="457200" y="3876310"/>
            <a:ext cx="2295525" cy="276999"/>
          </a:xfrm>
        </p:spPr>
        <p:txBody>
          <a:bodyPr anchor="t" anchorCtr="0"/>
          <a:lstStyle>
            <a:lvl1pPr marL="5487" indent="0" algn="l" defTabSz="415875" rtl="0" eaLnBrk="1" latinLnBrk="0" hangingPunct="1">
              <a:lnSpc>
                <a:spcPct val="110000"/>
              </a:lnSpc>
              <a:spcBef>
                <a:spcPts val="0"/>
              </a:spcBef>
              <a:spcAft>
                <a:spcPts val="0"/>
              </a:spcAft>
              <a:buNone/>
              <a:tabLst>
                <a:tab pos="196097" algn="l"/>
                <a:tab pos="196386" algn="l"/>
              </a:tabLst>
              <a:defRPr lang="en-GB" sz="1200" b="0" kern="1200" spc="-7" dirty="0">
                <a:solidFill>
                  <a:schemeClr val="tx1"/>
                </a:solidFill>
                <a:latin typeface="+mj-lt"/>
                <a:ea typeface="+mn-ea"/>
                <a:cs typeface="Arial"/>
              </a:defRPr>
            </a:lvl1pPr>
            <a:lvl2pPr marL="207938" indent="0">
              <a:buNone/>
              <a:defRPr sz="910" b="1"/>
            </a:lvl2pPr>
            <a:lvl3pPr marL="415875" indent="0">
              <a:buNone/>
              <a:defRPr sz="819" b="1"/>
            </a:lvl3pPr>
            <a:lvl4pPr marL="623813" indent="0">
              <a:buNone/>
              <a:defRPr sz="728" b="1"/>
            </a:lvl4pPr>
            <a:lvl5pPr marL="831750" indent="0">
              <a:buNone/>
              <a:defRPr sz="728" b="1"/>
            </a:lvl5pPr>
            <a:lvl6pPr marL="1039688" indent="0">
              <a:buNone/>
              <a:defRPr sz="728" b="1"/>
            </a:lvl6pPr>
            <a:lvl7pPr marL="1247625" indent="0">
              <a:buNone/>
              <a:defRPr sz="728" b="1"/>
            </a:lvl7pPr>
            <a:lvl8pPr marL="1455563" indent="0">
              <a:buNone/>
              <a:defRPr sz="728" b="1"/>
            </a:lvl8pPr>
            <a:lvl9pPr marL="1663500" indent="0">
              <a:buNone/>
              <a:defRPr sz="728" b="1"/>
            </a:lvl9pPr>
          </a:lstStyle>
          <a:p>
            <a:pPr marL="5487" lvl="0" indent="0" algn="l" defTabSz="415875" rtl="0" eaLnBrk="1" latinLnBrk="0" hangingPunct="1">
              <a:lnSpc>
                <a:spcPct val="100000"/>
              </a:lnSpc>
              <a:spcBef>
                <a:spcPts val="0"/>
              </a:spcBef>
              <a:spcAft>
                <a:spcPts val="0"/>
              </a:spcAft>
              <a:buNone/>
              <a:tabLst>
                <a:tab pos="196097" algn="l"/>
                <a:tab pos="196386" algn="l"/>
              </a:tabLst>
            </a:pPr>
            <a:r>
              <a:rPr lang="en-GB"/>
              <a:t>DATE 202</a:t>
            </a:r>
          </a:p>
        </p:txBody>
      </p:sp>
      <p:sp>
        <p:nvSpPr>
          <p:cNvPr id="16" name="TextBox 15">
            <a:extLst>
              <a:ext uri="{FF2B5EF4-FFF2-40B4-BE49-F238E27FC236}">
                <a16:creationId xmlns:a16="http://schemas.microsoft.com/office/drawing/2014/main" id="{FA617882-48B5-391E-6604-EF1F6829DD27}"/>
              </a:ext>
            </a:extLst>
          </p:cNvPr>
          <p:cNvSpPr txBox="1"/>
          <p:nvPr userDrawn="1"/>
        </p:nvSpPr>
        <p:spPr>
          <a:xfrm>
            <a:off x="457200" y="4727021"/>
            <a:ext cx="5791197" cy="246221"/>
          </a:xfrm>
          <a:prstGeom prst="rect">
            <a:avLst/>
          </a:prstGeom>
          <a:noFill/>
        </p:spPr>
        <p:txBody>
          <a:bodyPr wrap="square" lIns="0" tIns="0" rIns="0" bIns="0" rtlCol="0">
            <a:spAutoFit/>
          </a:bodyPr>
          <a:lstStyle/>
          <a:p>
            <a:r>
              <a:rPr lang="en-US" sz="800" b="0" i="0" kern="1200">
                <a:solidFill>
                  <a:schemeClr val="tx1"/>
                </a:solidFill>
                <a:effectLst/>
                <a:latin typeface="Arial" panose="020B0604020202020204" pitchFamily="34" charset="0"/>
                <a:ea typeface="+mn-ea"/>
                <a:cs typeface="Arial" panose="020B0604020202020204" pitchFamily="34" charset="0"/>
              </a:rPr>
              <a:t>CONFIDENTIAL – FOR PARTNER OR BROKER INTERNAL USE ONLY. Not for use with consumers – </a:t>
            </a:r>
            <a:br>
              <a:rPr lang="en-US" sz="800" b="0" i="0" kern="1200">
                <a:solidFill>
                  <a:schemeClr val="tx1"/>
                </a:solidFill>
                <a:effectLst/>
                <a:latin typeface="Arial" panose="020B0604020202020204" pitchFamily="34" charset="0"/>
                <a:ea typeface="+mn-ea"/>
                <a:cs typeface="Arial" panose="020B0604020202020204" pitchFamily="34" charset="0"/>
              </a:rPr>
            </a:br>
            <a:r>
              <a:rPr lang="en-US" sz="800" b="0" i="0" kern="1200">
                <a:solidFill>
                  <a:schemeClr val="tx1"/>
                </a:solidFill>
                <a:effectLst/>
                <a:latin typeface="Arial" panose="020B0604020202020204" pitchFamily="34" charset="0"/>
                <a:ea typeface="+mn-ea"/>
                <a:cs typeface="Arial" panose="020B0604020202020204" pitchFamily="34" charset="0"/>
              </a:rPr>
              <a:t>all consumer-facing materials concerning Norton LifeLock Benefit Solutions offerings require prior review and approval.</a:t>
            </a:r>
            <a:endParaRPr lang="en-US" sz="800">
              <a:solidFill>
                <a:schemeClr val="tx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D1795C1-0544-6845-638E-0F91E5A4BA97}"/>
              </a:ext>
            </a:extLst>
          </p:cNvPr>
          <p:cNvSpPr txBox="1"/>
          <p:nvPr userDrawn="1"/>
        </p:nvSpPr>
        <p:spPr>
          <a:xfrm>
            <a:off x="6155100" y="4882576"/>
            <a:ext cx="2531700" cy="90666"/>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tx1"/>
                </a:solidFill>
                <a:latin typeface="+mn-lt"/>
                <a:ea typeface="+mn-ea"/>
                <a:cs typeface="Arial" panose="020B0604020202020204" pitchFamily="34" charset="0"/>
              </a:rPr>
              <a:t>Copyright © 2025 Gen Digital Inc. All rights reserved. </a:t>
            </a:r>
          </a:p>
        </p:txBody>
      </p:sp>
      <p:sp>
        <p:nvSpPr>
          <p:cNvPr id="9" name="Title 34">
            <a:extLst>
              <a:ext uri="{FF2B5EF4-FFF2-40B4-BE49-F238E27FC236}">
                <a16:creationId xmlns:a16="http://schemas.microsoft.com/office/drawing/2014/main" id="{D37DA60C-E52B-AB05-7678-EEBE323E3FBB}"/>
              </a:ext>
            </a:extLst>
          </p:cNvPr>
          <p:cNvSpPr>
            <a:spLocks noGrp="1"/>
          </p:cNvSpPr>
          <p:nvPr>
            <p:ph type="title" hasCustomPrompt="1"/>
          </p:nvPr>
        </p:nvSpPr>
        <p:spPr>
          <a:xfrm>
            <a:off x="457199" y="1468506"/>
            <a:ext cx="7854949" cy="1625060"/>
          </a:xfrm>
          <a:prstGeom prst="rect">
            <a:avLst/>
          </a:prstGeom>
        </p:spPr>
        <p:txBody>
          <a:bodyPr tIns="0" rIns="0" bIns="0" anchor="b" anchorCtr="0">
            <a:spAutoFit/>
          </a:bodyPr>
          <a:lstStyle>
            <a:lvl1pPr marL="5776" marR="2310" algn="l" defTabSz="415855" rtl="0" eaLnBrk="1" latinLnBrk="0" hangingPunct="1">
              <a:lnSpc>
                <a:spcPct val="80000"/>
              </a:lnSpc>
              <a:spcBef>
                <a:spcPts val="0"/>
              </a:spcBef>
              <a:spcAft>
                <a:spcPts val="600"/>
              </a:spcAft>
              <a:defRPr lang="en-US" sz="4400" b="1" i="0" kern="0" spc="-11" dirty="0">
                <a:solidFill>
                  <a:schemeClr val="tx1"/>
                </a:solidFill>
                <a:latin typeface="+mj-lt"/>
                <a:ea typeface="+mj-ea"/>
                <a:cs typeface="Arial" panose="020B0604020202020204" pitchFamily="34" charset="0"/>
              </a:defRPr>
            </a:lvl1pPr>
          </a:lstStyle>
          <a:p>
            <a:r>
              <a:rPr lang="en-GB"/>
              <a:t>Presentation</a:t>
            </a:r>
            <a:br>
              <a:rPr lang="en-GB"/>
            </a:br>
            <a:r>
              <a:rPr lang="en-GB"/>
              <a:t>Title </a:t>
            </a:r>
            <a:br>
              <a:rPr lang="en-GB"/>
            </a:br>
            <a:r>
              <a:rPr lang="en-GB"/>
              <a:t>V2</a:t>
            </a:r>
          </a:p>
        </p:txBody>
      </p:sp>
      <p:pic>
        <p:nvPicPr>
          <p:cNvPr id="21" name="Picture 20">
            <a:extLst>
              <a:ext uri="{FF2B5EF4-FFF2-40B4-BE49-F238E27FC236}">
                <a16:creationId xmlns:a16="http://schemas.microsoft.com/office/drawing/2014/main" id="{90E2E2CD-399C-05F5-8D00-BC84C42CD4D3}"/>
              </a:ext>
            </a:extLst>
          </p:cNvPr>
          <p:cNvPicPr>
            <a:picLocks noChangeAspect="1"/>
          </p:cNvPicPr>
          <p:nvPr userDrawn="1"/>
        </p:nvPicPr>
        <p:blipFill>
          <a:blip r:embed="rId2"/>
          <a:stretch>
            <a:fillRect/>
          </a:stretch>
        </p:blipFill>
        <p:spPr>
          <a:xfrm>
            <a:off x="457200" y="303213"/>
            <a:ext cx="2295525" cy="505016"/>
          </a:xfrm>
          <a:prstGeom prst="rect">
            <a:avLst/>
          </a:prstGeom>
        </p:spPr>
      </p:pic>
    </p:spTree>
    <p:extLst>
      <p:ext uri="{BB962C8B-B14F-4D97-AF65-F5344CB8AC3E}">
        <p14:creationId xmlns:p14="http://schemas.microsoft.com/office/powerpoint/2010/main" val="23740864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308F5B-AD02-42C5-A85A-353FFEDD0E96}"/>
              </a:ext>
            </a:extLst>
          </p:cNvPr>
          <p:cNvSpPr>
            <a:spLocks noGrp="1"/>
          </p:cNvSpPr>
          <p:nvPr>
            <p:ph type="title"/>
          </p:nvPr>
        </p:nvSpPr>
        <p:spPr>
          <a:xfrm>
            <a:off x="450850" y="226792"/>
            <a:ext cx="8235950" cy="480131"/>
          </a:xfrm>
          <a:prstGeom prst="rect">
            <a:avLst/>
          </a:prstGeom>
        </p:spPr>
        <p:txBody>
          <a:bodyPr/>
          <a:lstStyle>
            <a:lvl1pPr>
              <a:defRPr>
                <a:solidFill>
                  <a:schemeClr val="tx1"/>
                </a:solidFill>
              </a:defRPr>
            </a:lvl1pPr>
          </a:lstStyle>
          <a:p>
            <a:r>
              <a:rPr lang="en-US"/>
              <a:t>Click to edit Master title style</a:t>
            </a:r>
            <a:endParaRPr lang="en-PH"/>
          </a:p>
        </p:txBody>
      </p:sp>
      <p:sp>
        <p:nvSpPr>
          <p:cNvPr id="4" name="Holder 6">
            <a:extLst>
              <a:ext uri="{FF2B5EF4-FFF2-40B4-BE49-F238E27FC236}">
                <a16:creationId xmlns:a16="http://schemas.microsoft.com/office/drawing/2014/main" id="{E7F682D2-02F6-3472-BDB2-0BD3D50EECEA}"/>
              </a:ext>
            </a:extLst>
          </p:cNvPr>
          <p:cNvSpPr txBox="1">
            <a:spLocks/>
          </p:cNvSpPr>
          <p:nvPr userDrawn="1"/>
        </p:nvSpPr>
        <p:spPr>
          <a:xfrm>
            <a:off x="8483601" y="4902104"/>
            <a:ext cx="206373" cy="107017"/>
          </a:xfrm>
          <a:prstGeom prst="rect">
            <a:avLst/>
          </a:prstGeom>
        </p:spPr>
        <p:txBody>
          <a:bodyPr wrap="square" lIns="0" tIns="0" rIns="0" bIns="0" anchor="ctr" anchorCtr="0">
            <a:spAutoFit/>
          </a:bodyPr>
          <a:lstStyle>
            <a:defPPr>
              <a:defRPr lang="en-US"/>
            </a:defPPr>
            <a:lvl1pPr marL="0" algn="r" defTabSz="415753" rtl="0" eaLnBrk="1" latinLnBrk="0" hangingPunct="1">
              <a:defRPr lang="en-GB" sz="800" b="0" i="0" kern="1200" smtClean="0">
                <a:solidFill>
                  <a:schemeClr val="tx1"/>
                </a:solidFill>
                <a:latin typeface="+mn-lt"/>
                <a:ea typeface="+mn-ea"/>
                <a:cs typeface="Arial" panose="020B0604020202020204" pitchFamily="34" charset="0"/>
              </a:defRPr>
            </a:lvl1pPr>
            <a:lvl2pPr marL="207877" algn="l" defTabSz="415753" rtl="0" eaLnBrk="1" latinLnBrk="0" hangingPunct="1">
              <a:defRPr sz="819" kern="1200">
                <a:solidFill>
                  <a:schemeClr val="tx1"/>
                </a:solidFill>
                <a:latin typeface="+mn-lt"/>
                <a:ea typeface="+mn-ea"/>
                <a:cs typeface="+mn-cs"/>
              </a:defRPr>
            </a:lvl2pPr>
            <a:lvl3pPr marL="415753" algn="l" defTabSz="415753" rtl="0" eaLnBrk="1" latinLnBrk="0" hangingPunct="1">
              <a:defRPr sz="819" kern="1200">
                <a:solidFill>
                  <a:schemeClr val="tx1"/>
                </a:solidFill>
                <a:latin typeface="+mn-lt"/>
                <a:ea typeface="+mn-ea"/>
                <a:cs typeface="+mn-cs"/>
              </a:defRPr>
            </a:lvl3pPr>
            <a:lvl4pPr marL="623630" algn="l" defTabSz="415753" rtl="0" eaLnBrk="1" latinLnBrk="0" hangingPunct="1">
              <a:defRPr sz="819" kern="1200">
                <a:solidFill>
                  <a:schemeClr val="tx1"/>
                </a:solidFill>
                <a:latin typeface="+mn-lt"/>
                <a:ea typeface="+mn-ea"/>
                <a:cs typeface="+mn-cs"/>
              </a:defRPr>
            </a:lvl4pPr>
            <a:lvl5pPr marL="831504" algn="l" defTabSz="415753" rtl="0" eaLnBrk="1" latinLnBrk="0" hangingPunct="1">
              <a:defRPr sz="819" kern="1200">
                <a:solidFill>
                  <a:schemeClr val="tx1"/>
                </a:solidFill>
                <a:latin typeface="+mn-lt"/>
                <a:ea typeface="+mn-ea"/>
                <a:cs typeface="+mn-cs"/>
              </a:defRPr>
            </a:lvl5pPr>
            <a:lvl6pPr marL="1039381" algn="l" defTabSz="415753" rtl="0" eaLnBrk="1" latinLnBrk="0" hangingPunct="1">
              <a:defRPr sz="819" kern="1200">
                <a:solidFill>
                  <a:schemeClr val="tx1"/>
                </a:solidFill>
                <a:latin typeface="+mn-lt"/>
                <a:ea typeface="+mn-ea"/>
                <a:cs typeface="+mn-cs"/>
              </a:defRPr>
            </a:lvl6pPr>
            <a:lvl7pPr marL="1247257" algn="l" defTabSz="415753" rtl="0" eaLnBrk="1" latinLnBrk="0" hangingPunct="1">
              <a:defRPr sz="819" kern="1200">
                <a:solidFill>
                  <a:schemeClr val="tx1"/>
                </a:solidFill>
                <a:latin typeface="+mn-lt"/>
                <a:ea typeface="+mn-ea"/>
                <a:cs typeface="+mn-cs"/>
              </a:defRPr>
            </a:lvl7pPr>
            <a:lvl8pPr marL="1455134" algn="l" defTabSz="415753" rtl="0" eaLnBrk="1" latinLnBrk="0" hangingPunct="1">
              <a:defRPr sz="819" kern="1200">
                <a:solidFill>
                  <a:schemeClr val="tx1"/>
                </a:solidFill>
                <a:latin typeface="+mn-lt"/>
                <a:ea typeface="+mn-ea"/>
                <a:cs typeface="+mn-cs"/>
              </a:defRPr>
            </a:lvl8pPr>
            <a:lvl9pPr marL="1663010" algn="l" defTabSz="415753" rtl="0" eaLnBrk="1" latinLnBrk="0" hangingPunct="1">
              <a:defRPr sz="819" kern="1200">
                <a:solidFill>
                  <a:schemeClr val="tx1"/>
                </a:solidFill>
                <a:latin typeface="+mn-lt"/>
                <a:ea typeface="+mn-ea"/>
                <a:cs typeface="+mn-cs"/>
              </a:defRPr>
            </a:lvl9pPr>
          </a:lstStyle>
          <a:p>
            <a:pPr marL="17328" algn="ctr">
              <a:lnSpc>
                <a:spcPts val="875"/>
              </a:lnSpc>
            </a:pPr>
            <a:fld id="{81D60167-4931-47E6-BA6A-407CBD079E47}" type="slidenum">
              <a:rPr lang="en-US" sz="600" smtClean="0"/>
              <a:pPr marL="17328" algn="ctr">
                <a:lnSpc>
                  <a:spcPts val="875"/>
                </a:lnSpc>
              </a:pPr>
              <a:t>‹#›</a:t>
            </a:fld>
            <a:endParaRPr lang="en-US" sz="600"/>
          </a:p>
        </p:txBody>
      </p:sp>
    </p:spTree>
    <p:extLst>
      <p:ext uri="{BB962C8B-B14F-4D97-AF65-F5344CB8AC3E}">
        <p14:creationId xmlns:p14="http://schemas.microsoft.com/office/powerpoint/2010/main" val="886053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TITLE SCREEN OPTION 3 (Clean)">
    <p:spTree>
      <p:nvGrpSpPr>
        <p:cNvPr id="1" name=""/>
        <p:cNvGrpSpPr/>
        <p:nvPr/>
      </p:nvGrpSpPr>
      <p:grpSpPr>
        <a:xfrm>
          <a:off x="0" y="0"/>
          <a:ext cx="0" cy="0"/>
          <a:chOff x="0" y="0"/>
          <a:chExt cx="0" cy="0"/>
        </a:xfrm>
      </p:grpSpPr>
      <p:pic>
        <p:nvPicPr>
          <p:cNvPr id="3" name="Picture 2" descr="A person and a child looking at a computer&#10;&#10;Description automatically generated with medium confidence">
            <a:extLst>
              <a:ext uri="{FF2B5EF4-FFF2-40B4-BE49-F238E27FC236}">
                <a16:creationId xmlns:a16="http://schemas.microsoft.com/office/drawing/2014/main" id="{0387BE62-3DC8-4B19-99BE-A6CEA2EC271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2"/>
            <a:ext cx="9144002" cy="5143499"/>
          </a:xfrm>
          <a:prstGeom prst="rect">
            <a:avLst/>
          </a:prstGeom>
        </p:spPr>
      </p:pic>
      <p:sp>
        <p:nvSpPr>
          <p:cNvPr id="18" name="Rectangle 17">
            <a:extLst>
              <a:ext uri="{FF2B5EF4-FFF2-40B4-BE49-F238E27FC236}">
                <a16:creationId xmlns:a16="http://schemas.microsoft.com/office/drawing/2014/main" id="{12C235E7-FD47-4A5B-8714-D1D041A8BD11}"/>
              </a:ext>
            </a:extLst>
          </p:cNvPr>
          <p:cNvSpPr/>
          <p:nvPr/>
        </p:nvSpPr>
        <p:spPr>
          <a:xfrm flipH="1">
            <a:off x="23" y="6321"/>
            <a:ext cx="8106748" cy="5143501"/>
          </a:xfrm>
          <a:prstGeom prst="rect">
            <a:avLst/>
          </a:prstGeom>
          <a:gradFill>
            <a:gsLst>
              <a:gs pos="14000">
                <a:schemeClr val="bg1">
                  <a:alpha val="65000"/>
                </a:schemeClr>
              </a:gs>
              <a:gs pos="75000">
                <a:schemeClr val="bg1">
                  <a:alpha val="0"/>
                </a:schemeClr>
              </a:gs>
              <a:gs pos="65000">
                <a:schemeClr val="bg1">
                  <a:alpha val="3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614"/>
          </a:p>
        </p:txBody>
      </p:sp>
      <p:pic>
        <p:nvPicPr>
          <p:cNvPr id="13" name="Picture 12">
            <a:extLst>
              <a:ext uri="{FF2B5EF4-FFF2-40B4-BE49-F238E27FC236}">
                <a16:creationId xmlns:a16="http://schemas.microsoft.com/office/drawing/2014/main" id="{16F60B98-309C-44CE-8DCB-47A3DEDCC02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23" y="-6320"/>
            <a:ext cx="9144000" cy="5143500"/>
          </a:xfrm>
          <a:custGeom>
            <a:avLst/>
            <a:gdLst>
              <a:gd name="connsiteX0" fmla="*/ 0 w 12192000"/>
              <a:gd name="connsiteY0" fmla="*/ 0 h 6858000"/>
              <a:gd name="connsiteX1" fmla="*/ 12192000 w 12192000"/>
              <a:gd name="connsiteY1" fmla="*/ 0 h 6858000"/>
              <a:gd name="connsiteX2" fmla="*/ 12192000 w 12192000"/>
              <a:gd name="connsiteY2" fmla="*/ 243068 h 6858000"/>
              <a:gd name="connsiteX3" fmla="*/ 10092108 w 12192000"/>
              <a:gd name="connsiteY3" fmla="*/ 243068 h 6858000"/>
              <a:gd name="connsiteX4" fmla="*/ 10092108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12192000" y="0"/>
                </a:lnTo>
                <a:lnTo>
                  <a:pt x="12192000" y="243068"/>
                </a:lnTo>
                <a:lnTo>
                  <a:pt x="10092108" y="243068"/>
                </a:lnTo>
                <a:lnTo>
                  <a:pt x="10092108" y="6858000"/>
                </a:lnTo>
                <a:lnTo>
                  <a:pt x="0" y="6858000"/>
                </a:lnTo>
                <a:close/>
              </a:path>
            </a:pathLst>
          </a:custGeom>
        </p:spPr>
      </p:pic>
      <p:pic>
        <p:nvPicPr>
          <p:cNvPr id="15" name="Picture 14">
            <a:extLst>
              <a:ext uri="{FF2B5EF4-FFF2-40B4-BE49-F238E27FC236}">
                <a16:creationId xmlns:a16="http://schemas.microsoft.com/office/drawing/2014/main" id="{1F036ED2-47E4-48FF-A6F8-0CB24BEF0E4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3556" b="3433"/>
          <a:stretch/>
        </p:blipFill>
        <p:spPr>
          <a:xfrm>
            <a:off x="-23" y="165552"/>
            <a:ext cx="9144000" cy="4990590"/>
          </a:xfrm>
          <a:custGeom>
            <a:avLst/>
            <a:gdLst>
              <a:gd name="connsiteX0" fmla="*/ 0 w 12192000"/>
              <a:gd name="connsiteY0" fmla="*/ 0 h 6614161"/>
              <a:gd name="connsiteX1" fmla="*/ 12192000 w 12192000"/>
              <a:gd name="connsiteY1" fmla="*/ 0 h 6614161"/>
              <a:gd name="connsiteX2" fmla="*/ 12192000 w 12192000"/>
              <a:gd name="connsiteY2" fmla="*/ 6614161 h 6614161"/>
              <a:gd name="connsiteX3" fmla="*/ 0 w 12192000"/>
              <a:gd name="connsiteY3" fmla="*/ 6614161 h 6614161"/>
            </a:gdLst>
            <a:ahLst/>
            <a:cxnLst>
              <a:cxn ang="0">
                <a:pos x="connsiteX0" y="connsiteY0"/>
              </a:cxn>
              <a:cxn ang="0">
                <a:pos x="connsiteX1" y="connsiteY1"/>
              </a:cxn>
              <a:cxn ang="0">
                <a:pos x="connsiteX2" y="connsiteY2"/>
              </a:cxn>
              <a:cxn ang="0">
                <a:pos x="connsiteX3" y="connsiteY3"/>
              </a:cxn>
            </a:cxnLst>
            <a:rect l="l" t="t" r="r" b="b"/>
            <a:pathLst>
              <a:path w="12192000" h="6614161">
                <a:moveTo>
                  <a:pt x="0" y="0"/>
                </a:moveTo>
                <a:lnTo>
                  <a:pt x="12192000" y="0"/>
                </a:lnTo>
                <a:lnTo>
                  <a:pt x="12192000" y="6614161"/>
                </a:lnTo>
                <a:lnTo>
                  <a:pt x="0" y="6614161"/>
                </a:lnTo>
                <a:close/>
              </a:path>
            </a:pathLst>
          </a:custGeom>
          <a:ln>
            <a:noFill/>
          </a:ln>
        </p:spPr>
      </p:pic>
      <p:sp>
        <p:nvSpPr>
          <p:cNvPr id="9" name="Title 1">
            <a:extLst>
              <a:ext uri="{FF2B5EF4-FFF2-40B4-BE49-F238E27FC236}">
                <a16:creationId xmlns:a16="http://schemas.microsoft.com/office/drawing/2014/main" id="{ABDC3BFB-4B1A-F24F-950C-3173C68E7592}"/>
              </a:ext>
            </a:extLst>
          </p:cNvPr>
          <p:cNvSpPr>
            <a:spLocks noGrp="1"/>
          </p:cNvSpPr>
          <p:nvPr userDrawn="1">
            <p:ph type="title" hasCustomPrompt="1"/>
          </p:nvPr>
        </p:nvSpPr>
        <p:spPr>
          <a:xfrm>
            <a:off x="485796" y="2736157"/>
            <a:ext cx="5815966" cy="1463478"/>
          </a:xfrm>
          <a:prstGeom prst="rect">
            <a:avLst/>
          </a:prstGeom>
        </p:spPr>
        <p:txBody>
          <a:bodyPr>
            <a:spAutoFit/>
          </a:bodyPr>
          <a:lstStyle>
            <a:lvl1pPr>
              <a:defRPr sz="4950" b="1">
                <a:solidFill>
                  <a:schemeClr val="tx1"/>
                </a:solidFill>
                <a:latin typeface="Arial" panose="020B0604020202020204" pitchFamily="34" charset="0"/>
                <a:cs typeface="Arial" panose="020B0604020202020204" pitchFamily="34" charset="0"/>
              </a:defRPr>
            </a:lvl1pPr>
          </a:lstStyle>
          <a:p>
            <a:r>
              <a:rPr lang="en-US"/>
              <a:t>Presentation</a:t>
            </a:r>
            <a:br>
              <a:rPr lang="en-US"/>
            </a:br>
            <a:r>
              <a:rPr lang="en-US"/>
              <a:t>Title V2 No Image</a:t>
            </a:r>
          </a:p>
        </p:txBody>
      </p:sp>
      <p:sp>
        <p:nvSpPr>
          <p:cNvPr id="6" name="Text Placeholder 10">
            <a:extLst>
              <a:ext uri="{FF2B5EF4-FFF2-40B4-BE49-F238E27FC236}">
                <a16:creationId xmlns:a16="http://schemas.microsoft.com/office/drawing/2014/main" id="{25099F15-20DD-B749-AA1A-50047941D684}"/>
              </a:ext>
            </a:extLst>
          </p:cNvPr>
          <p:cNvSpPr>
            <a:spLocks noGrp="1"/>
          </p:cNvSpPr>
          <p:nvPr userDrawn="1">
            <p:ph type="body" sz="quarter" idx="12" hasCustomPrompt="1"/>
          </p:nvPr>
        </p:nvSpPr>
        <p:spPr>
          <a:xfrm>
            <a:off x="485796" y="4219363"/>
            <a:ext cx="5815966" cy="369332"/>
          </a:xfrm>
          <a:prstGeom prst="rect">
            <a:avLst/>
          </a:prstGeom>
        </p:spPr>
        <p:txBody>
          <a:bodyPr anchor="t" anchorCtr="0">
            <a:spAutoFit/>
          </a:bodyPr>
          <a:lstStyle>
            <a:lvl1pPr marL="0" indent="0">
              <a:buNone/>
              <a:defRPr sz="1800" b="0">
                <a:solidFill>
                  <a:schemeClr val="tx1"/>
                </a:solidFill>
                <a:latin typeface="Arial" panose="020B0604020202020204" pitchFamily="34" charset="0"/>
                <a:cs typeface="Arial" panose="020B0604020202020204" pitchFamily="34" charset="0"/>
              </a:defRPr>
            </a:lvl1pPr>
            <a:lvl2pPr>
              <a:defRPr sz="1800"/>
            </a:lvl2pPr>
            <a:lvl3pPr>
              <a:defRPr sz="1800"/>
            </a:lvl3pPr>
            <a:lvl4pPr>
              <a:defRPr sz="1500"/>
            </a:lvl4pPr>
          </a:lstStyle>
          <a:p>
            <a:pPr lvl="0"/>
            <a:r>
              <a:rPr lang="en-US"/>
              <a:t>Subtitle</a:t>
            </a:r>
          </a:p>
        </p:txBody>
      </p:sp>
      <p:sp>
        <p:nvSpPr>
          <p:cNvPr id="16" name="Text Placeholder 10">
            <a:extLst>
              <a:ext uri="{FF2B5EF4-FFF2-40B4-BE49-F238E27FC236}">
                <a16:creationId xmlns:a16="http://schemas.microsoft.com/office/drawing/2014/main" id="{327D6CFB-CEF0-4E41-9DA9-75EEFF2115F0}"/>
              </a:ext>
            </a:extLst>
          </p:cNvPr>
          <p:cNvSpPr>
            <a:spLocks noGrp="1"/>
          </p:cNvSpPr>
          <p:nvPr userDrawn="1">
            <p:ph type="body" sz="quarter" idx="15" hasCustomPrompt="1"/>
          </p:nvPr>
        </p:nvSpPr>
        <p:spPr>
          <a:xfrm>
            <a:off x="485797" y="2424717"/>
            <a:ext cx="2014757" cy="276999"/>
          </a:xfrm>
          <a:prstGeom prst="rect">
            <a:avLst/>
          </a:prstGeom>
        </p:spPr>
        <p:txBody>
          <a:bodyPr anchor="t" anchorCtr="0"/>
          <a:lstStyle>
            <a:lvl1pPr marL="0" indent="0">
              <a:buNone/>
              <a:defRPr sz="1200" b="0">
                <a:solidFill>
                  <a:schemeClr val="tx1"/>
                </a:solidFill>
                <a:latin typeface="Arial" panose="020B0604020202020204" pitchFamily="34" charset="0"/>
                <a:cs typeface="Arial" panose="020B0604020202020204" pitchFamily="34" charset="0"/>
              </a:defRPr>
            </a:lvl1pPr>
            <a:lvl2pPr>
              <a:defRPr sz="1800"/>
            </a:lvl2pPr>
            <a:lvl3pPr>
              <a:defRPr sz="1800"/>
            </a:lvl3pPr>
            <a:lvl4pPr>
              <a:defRPr sz="1500"/>
            </a:lvl4pPr>
          </a:lstStyle>
          <a:p>
            <a:pPr lvl="0"/>
            <a:r>
              <a:rPr lang="en-US"/>
              <a:t>Date 2021</a:t>
            </a:r>
          </a:p>
        </p:txBody>
      </p:sp>
      <p:sp>
        <p:nvSpPr>
          <p:cNvPr id="10" name="Footer Placeholder 6">
            <a:extLst>
              <a:ext uri="{FF2B5EF4-FFF2-40B4-BE49-F238E27FC236}">
                <a16:creationId xmlns:a16="http://schemas.microsoft.com/office/drawing/2014/main" id="{022DFD3B-FB54-4183-AAD7-83F493710ACF}"/>
              </a:ext>
            </a:extLst>
          </p:cNvPr>
          <p:cNvSpPr txBox="1">
            <a:spLocks/>
          </p:cNvSpPr>
          <p:nvPr userDrawn="1"/>
        </p:nvSpPr>
        <p:spPr>
          <a:xfrm>
            <a:off x="485796" y="4764123"/>
            <a:ext cx="6922439" cy="300082"/>
          </a:xfrm>
          <a:prstGeom prst="rect">
            <a:avLst/>
          </a:prstGeom>
        </p:spPr>
        <p:txBody>
          <a:bodyPr wrap="square" lIns="0" rIns="0">
            <a:spAutoFit/>
          </a:bodyPr>
          <a:lstStyle>
            <a:defPPr>
              <a:defRPr lang="en-US"/>
            </a:defPPr>
            <a:lvl1pPr marL="0" algn="l" defTabSz="914400" rtl="0" eaLnBrk="1" latinLnBrk="0" hangingPunct="1">
              <a:defRPr lang="en-US" sz="1800" b="0" i="0" u="none" strike="noStrike" kern="1200" smtClean="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342900" fontAlgn="base">
              <a:spcBef>
                <a:spcPct val="50000"/>
              </a:spcBef>
              <a:spcAft>
                <a:spcPct val="0"/>
              </a:spcAft>
            </a:pPr>
            <a:r>
              <a:rPr lang="en-US" sz="675">
                <a:solidFill>
                  <a:schemeClr val="tx2"/>
                </a:solidFill>
              </a:rPr>
              <a:t>Copyright © 2022 NortonLifeLock Inc. All rights reserved. NORTONLIFELOCK CONFIDENTIAL – FOR BROKER/EMPLOYER INTERNAL USE ONLY - not for use with consumers - all consumer facing materials concerning NortonLifeLock offerings require NortonLifeLock prior review. </a:t>
            </a:r>
          </a:p>
        </p:txBody>
      </p:sp>
      <p:pic>
        <p:nvPicPr>
          <p:cNvPr id="14" name="Picture 13">
            <a:extLst>
              <a:ext uri="{FF2B5EF4-FFF2-40B4-BE49-F238E27FC236}">
                <a16:creationId xmlns:a16="http://schemas.microsoft.com/office/drawing/2014/main" id="{8C17EAFB-1065-4651-879F-A94009CA3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88949" y="660657"/>
            <a:ext cx="2065303" cy="455764"/>
          </a:xfrm>
          <a:prstGeom prst="rect">
            <a:avLst/>
          </a:prstGeom>
        </p:spPr>
      </p:pic>
    </p:spTree>
    <p:extLst>
      <p:ext uri="{BB962C8B-B14F-4D97-AF65-F5344CB8AC3E}">
        <p14:creationId xmlns:p14="http://schemas.microsoft.com/office/powerpoint/2010/main" val="462840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56E5CC3-4200-0006-34E8-4E8AAF225BE1}"/>
              </a:ext>
            </a:extLst>
          </p:cNvPr>
          <p:cNvSpPr>
            <a:spLocks noGrp="1"/>
          </p:cNvSpPr>
          <p:nvPr>
            <p:ph type="body" idx="1"/>
          </p:nvPr>
        </p:nvSpPr>
        <p:spPr>
          <a:xfrm>
            <a:off x="459293" y="1028778"/>
            <a:ext cx="8225413" cy="2300630"/>
          </a:xfrm>
          <a:prstGeom prst="rect">
            <a:avLst/>
          </a:prstGeom>
        </p:spPr>
        <p:txBody>
          <a:bodyPr vert="horz" lIns="0" tIns="45720" rIns="91440" bIns="45720" rtlCol="0">
            <a:spAutoFit/>
          </a:bodyPr>
          <a:lstStyle/>
          <a:p>
            <a:pPr lvl="0"/>
            <a:r>
              <a:rPr lang="en-GB"/>
              <a:t>Subheading</a:t>
            </a:r>
          </a:p>
          <a:p>
            <a:pPr lvl="1"/>
            <a:r>
              <a:rPr lang="en-GB"/>
              <a:t>Body copy</a:t>
            </a:r>
          </a:p>
          <a:p>
            <a:pPr lvl="2"/>
            <a:r>
              <a:rPr lang="en-GB"/>
              <a:t>First level</a:t>
            </a:r>
          </a:p>
          <a:p>
            <a:pPr lvl="3"/>
            <a:r>
              <a:rPr lang="en-GB"/>
              <a:t>Second level</a:t>
            </a:r>
          </a:p>
          <a:p>
            <a:pPr lvl="4"/>
            <a:r>
              <a:rPr lang="en-GB"/>
              <a:t>Third level</a:t>
            </a:r>
          </a:p>
          <a:p>
            <a:pPr lvl="5"/>
            <a:r>
              <a:rPr lang="en-GB"/>
              <a:t>Subheading</a:t>
            </a:r>
          </a:p>
          <a:p>
            <a:pPr lvl="6"/>
            <a:r>
              <a:rPr lang="en-GB"/>
              <a:t>Body copy</a:t>
            </a:r>
          </a:p>
          <a:p>
            <a:pPr marL="386255" lvl="3" indent="-181216" eaLnBrk="1" hangingPunct="1">
              <a:spcBef>
                <a:spcPts val="0"/>
              </a:spcBef>
              <a:spcAft>
                <a:spcPts val="600"/>
              </a:spcAft>
              <a:buClrTx/>
              <a:buSzPct val="80000"/>
              <a:buFont typeface="Courier New" panose="02070309020205020404" pitchFamily="49" charset="0"/>
              <a:buChar char="o"/>
              <a:tabLst/>
            </a:pPr>
            <a:r>
              <a:rPr lang="en-GB"/>
              <a:t>Second level</a:t>
            </a:r>
          </a:p>
          <a:p>
            <a:pPr marL="548697" lvl="4" indent="-153059" eaLnBrk="1" hangingPunct="1">
              <a:spcBef>
                <a:spcPts val="0"/>
              </a:spcBef>
              <a:spcAft>
                <a:spcPts val="600"/>
              </a:spcAft>
              <a:buClrTx/>
              <a:buSzPct val="80000"/>
              <a:buFont typeface="System Font Regular"/>
              <a:buChar char="–"/>
              <a:tabLst/>
            </a:pPr>
            <a:r>
              <a:rPr lang="en-GB"/>
              <a:t>Third level</a:t>
            </a:r>
          </a:p>
        </p:txBody>
      </p:sp>
      <p:sp>
        <p:nvSpPr>
          <p:cNvPr id="15" name="Title Placeholder 14">
            <a:extLst>
              <a:ext uri="{FF2B5EF4-FFF2-40B4-BE49-F238E27FC236}">
                <a16:creationId xmlns:a16="http://schemas.microsoft.com/office/drawing/2014/main" id="{534BDAE0-D0DD-D475-0EF5-4867C33A2371}"/>
              </a:ext>
            </a:extLst>
          </p:cNvPr>
          <p:cNvSpPr>
            <a:spLocks noGrp="1"/>
          </p:cNvSpPr>
          <p:nvPr>
            <p:ph type="title"/>
          </p:nvPr>
        </p:nvSpPr>
        <p:spPr>
          <a:xfrm>
            <a:off x="459294" y="303213"/>
            <a:ext cx="8225412" cy="480131"/>
          </a:xfrm>
          <a:prstGeom prst="rect">
            <a:avLst/>
          </a:prstGeom>
        </p:spPr>
        <p:txBody>
          <a:bodyPr vert="horz" lIns="0" tIns="45720" rIns="91440" bIns="45720" rtlCol="0" anchor="ctr" anchorCtr="0">
            <a:noAutofit/>
          </a:bodyPr>
          <a:lstStyle/>
          <a:p>
            <a:r>
              <a:rPr lang="en-US"/>
              <a:t>Click To Edit Master Title Style</a:t>
            </a:r>
          </a:p>
        </p:txBody>
      </p:sp>
      <p:sp>
        <p:nvSpPr>
          <p:cNvPr id="13" name="Holder 6">
            <a:extLst>
              <a:ext uri="{FF2B5EF4-FFF2-40B4-BE49-F238E27FC236}">
                <a16:creationId xmlns:a16="http://schemas.microsoft.com/office/drawing/2014/main" id="{48CBF723-D8E5-876E-08E0-BA7B2A620832}"/>
              </a:ext>
            </a:extLst>
          </p:cNvPr>
          <p:cNvSpPr>
            <a:spLocks noGrp="1"/>
          </p:cNvSpPr>
          <p:nvPr>
            <p:ph type="sldNum" sz="quarter" idx="4"/>
          </p:nvPr>
        </p:nvSpPr>
        <p:spPr>
          <a:xfrm>
            <a:off x="8483601" y="4902104"/>
            <a:ext cx="206373" cy="107017"/>
          </a:xfrm>
          <a:prstGeom prst="rect">
            <a:avLst/>
          </a:prstGeom>
        </p:spPr>
        <p:txBody>
          <a:bodyPr wrap="square" lIns="0" tIns="0" rIns="0" bIns="0" anchor="ctr" anchorCtr="0">
            <a:spAutoFit/>
          </a:bodyPr>
          <a:lstStyle>
            <a:lvl1pPr algn="ctr">
              <a:defRPr lang="en-GB" sz="600" b="0" i="0" kern="1200" smtClean="0">
                <a:solidFill>
                  <a:schemeClr val="tx1"/>
                </a:solidFill>
                <a:latin typeface="+mn-lt"/>
                <a:ea typeface="+mn-ea"/>
                <a:cs typeface="Arial" panose="020B0604020202020204" pitchFamily="34" charset="0"/>
              </a:defRPr>
            </a:lvl1pPr>
          </a:lstStyle>
          <a:p>
            <a:pPr marL="17328">
              <a:lnSpc>
                <a:spcPts val="875"/>
              </a:lnSpc>
            </a:pPr>
            <a:fld id="{81D60167-4931-47E6-BA6A-407CBD079E47}" type="slidenum">
              <a:rPr lang="en-US" smtClean="0"/>
              <a:pPr marL="17328">
                <a:lnSpc>
                  <a:spcPts val="875"/>
                </a:lnSpc>
              </a:pPr>
              <a:t>‹#›</a:t>
            </a:fld>
            <a:endParaRPr lang="en-US"/>
          </a:p>
        </p:txBody>
      </p:sp>
      <p:cxnSp>
        <p:nvCxnSpPr>
          <p:cNvPr id="14" name="Straight Connector 13">
            <a:extLst>
              <a:ext uri="{FF2B5EF4-FFF2-40B4-BE49-F238E27FC236}">
                <a16:creationId xmlns:a16="http://schemas.microsoft.com/office/drawing/2014/main" id="{451B11E9-B3F3-593C-5AF2-7904A6446B12}"/>
              </a:ext>
            </a:extLst>
          </p:cNvPr>
          <p:cNvCxnSpPr>
            <a:cxnSpLocks/>
          </p:cNvCxnSpPr>
          <p:nvPr userDrawn="1"/>
        </p:nvCxnSpPr>
        <p:spPr>
          <a:xfrm>
            <a:off x="8428203" y="4889500"/>
            <a:ext cx="0" cy="110997"/>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3281F076-E322-A261-00B5-72E3FD06236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50850" y="4840288"/>
            <a:ext cx="873122" cy="192087"/>
          </a:xfrm>
          <a:prstGeom prst="rect">
            <a:avLst/>
          </a:prstGeom>
        </p:spPr>
      </p:pic>
      <p:sp>
        <p:nvSpPr>
          <p:cNvPr id="5" name="TextBox 4">
            <a:extLst>
              <a:ext uri="{FF2B5EF4-FFF2-40B4-BE49-F238E27FC236}">
                <a16:creationId xmlns:a16="http://schemas.microsoft.com/office/drawing/2014/main" id="{AEB0D1EC-D55E-7F81-6A6B-0CF17F9AF596}"/>
              </a:ext>
            </a:extLst>
          </p:cNvPr>
          <p:cNvSpPr txBox="1"/>
          <p:nvPr userDrawn="1"/>
        </p:nvSpPr>
        <p:spPr>
          <a:xfrm>
            <a:off x="5756277" y="4910729"/>
            <a:ext cx="2612585" cy="90666"/>
          </a:xfrm>
          <a:prstGeom prst="rect">
            <a:avLst/>
          </a:prstGeom>
          <a:noFill/>
        </p:spPr>
        <p:txBody>
          <a:bodyPr wrap="square" lIns="0" tIns="0" rIns="0" bIns="0" rtlCol="0">
            <a:spAutoFit/>
          </a:bodyPr>
          <a:lstStyle/>
          <a:p>
            <a:pPr marL="5776" marR="0" lvl="0" indent="0" algn="r" defTabSz="415753" rtl="0" eaLnBrk="1" fontAlgn="auto" latinLnBrk="0" hangingPunct="1">
              <a:lnSpc>
                <a:spcPts val="707"/>
              </a:lnSpc>
              <a:spcBef>
                <a:spcPts val="0"/>
              </a:spcBef>
              <a:spcAft>
                <a:spcPts val="600"/>
              </a:spcAft>
              <a:buClr>
                <a:schemeClr val="accent1"/>
              </a:buClr>
              <a:buSzPct val="70000"/>
              <a:buFont typeface="Arial" panose="020B0604020202020204" pitchFamily="34" charset="0"/>
              <a:buNone/>
              <a:tabLst/>
              <a:defRPr/>
            </a:pPr>
            <a:r>
              <a:rPr lang="en-GB" sz="600" b="0" i="0" kern="1200">
                <a:solidFill>
                  <a:schemeClr val="tx1"/>
                </a:solidFill>
                <a:latin typeface="+mn-lt"/>
                <a:ea typeface="+mn-ea"/>
                <a:cs typeface="Arial" panose="020B0604020202020204" pitchFamily="34" charset="0"/>
              </a:rPr>
              <a:t>Copyright © 2025 Gen Digital Inc. All rights reserved. </a:t>
            </a:r>
          </a:p>
        </p:txBody>
      </p:sp>
    </p:spTree>
    <p:extLst>
      <p:ext uri="{BB962C8B-B14F-4D97-AF65-F5344CB8AC3E}">
        <p14:creationId xmlns:p14="http://schemas.microsoft.com/office/powerpoint/2010/main" val="3000009064"/>
      </p:ext>
    </p:extLst>
  </p:cSld>
  <p:clrMap bg1="lt1" tx1="dk1" bg2="lt2" tx2="dk2" accent1="accent1" accent2="accent2" accent3="accent3" accent4="accent4" accent5="accent5" accent6="accent6" hlink="hlink" folHlink="folHlink"/>
  <p:sldLayoutIdLst>
    <p:sldLayoutId id="2147483988" r:id="rId1"/>
    <p:sldLayoutId id="2147483990" r:id="rId2"/>
    <p:sldLayoutId id="2147483994" r:id="rId3"/>
    <p:sldLayoutId id="2147483995" r:id="rId4"/>
    <p:sldLayoutId id="2147483996" r:id="rId5"/>
    <p:sldLayoutId id="2147483998" r:id="rId6"/>
    <p:sldLayoutId id="2147484000" r:id="rId7"/>
    <p:sldLayoutId id="2147484002" r:id="rId8"/>
    <p:sldLayoutId id="2147484004" r:id="rId9"/>
    <p:sldLayoutId id="2147484006" r:id="rId10"/>
    <p:sldLayoutId id="2147484008" r:id="rId11"/>
    <p:sldLayoutId id="2147484010" r:id="rId12"/>
    <p:sldLayoutId id="2147484011" r:id="rId13"/>
    <p:sldLayoutId id="2147484012" r:id="rId14"/>
    <p:sldLayoutId id="2147484017" r:id="rId15"/>
    <p:sldLayoutId id="2147484018" r:id="rId16"/>
    <p:sldLayoutId id="2147484019" r:id="rId17"/>
    <p:sldLayoutId id="2147484014" r:id="rId18"/>
    <p:sldLayoutId id="2147484051" r:id="rId19"/>
  </p:sldLayoutIdLst>
  <p:hf hdr="0" ftr="0" dt="0"/>
  <p:txStyles>
    <p:title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p:titleStyle>
    <p:bodyStyle>
      <a:lvl1pPr marL="5487" indent="0" algn="l" defTabSz="415855" rtl="0" eaLnBrk="1" latinLnBrk="0" hangingPunct="1">
        <a:lnSpc>
          <a:spcPct val="100000"/>
        </a:lnSpc>
        <a:spcBef>
          <a:spcPts val="0"/>
        </a:spcBef>
        <a:spcAft>
          <a:spcPts val="600"/>
        </a:spcAft>
        <a:buNone/>
        <a:tabLst>
          <a:tab pos="196087" algn="l"/>
          <a:tab pos="196376" algn="l"/>
        </a:tabLst>
        <a:defRPr lang="en-GB" sz="1200" b="1" kern="1200" spc="-14" dirty="0">
          <a:solidFill>
            <a:schemeClr val="tx1"/>
          </a:solidFill>
          <a:latin typeface="+mn-lt"/>
          <a:ea typeface="+mn-ea"/>
          <a:cs typeface="Arial" panose="020B0604020202020204" pitchFamily="34" charset="0"/>
        </a:defRPr>
      </a:lvl1pPr>
      <a:lvl2pPr marL="7220" indent="0" eaLnBrk="1" hangingPunct="1">
        <a:spcBef>
          <a:spcPts val="0"/>
        </a:spcBef>
        <a:spcAft>
          <a:spcPts val="600"/>
        </a:spcAft>
        <a:buFont typeface="Courier New" panose="02070309020205020404" pitchFamily="49" charset="0"/>
        <a:buNone/>
        <a:tabLst/>
        <a:defRPr lang="en-GB" sz="1200" kern="1200" dirty="0">
          <a:solidFill>
            <a:schemeClr val="tx1"/>
          </a:solidFill>
          <a:latin typeface="+mn-lt"/>
          <a:ea typeface="+mn-ea"/>
          <a:cs typeface="Arial" panose="020B0604020202020204" pitchFamily="34" charset="0"/>
        </a:defRPr>
      </a:lvl2pPr>
      <a:lvl3pPr marL="196087" indent="-190601" algn="l" defTabSz="415855" rtl="0" eaLnBrk="1" latinLnBrk="0" hangingPunct="1">
        <a:lnSpc>
          <a:spcPct val="100000"/>
        </a:lnSpc>
        <a:spcBef>
          <a:spcPts val="0"/>
        </a:spcBef>
        <a:spcAft>
          <a:spcPts val="600"/>
        </a:spcAft>
        <a:buClrTx/>
        <a:buSzPct val="80000"/>
        <a:buFont typeface="Arial" panose="020B0604020202020204" pitchFamily="34" charset="0"/>
        <a:buChar char="●"/>
        <a:tabLst>
          <a:tab pos="196087" algn="l"/>
          <a:tab pos="196376" algn="l"/>
        </a:tabLst>
        <a:defRPr lang="en-GB" sz="1100" kern="1200" spc="-2" dirty="0">
          <a:solidFill>
            <a:schemeClr val="tx1"/>
          </a:solidFill>
          <a:latin typeface="+mn-lt"/>
          <a:ea typeface="+mn-ea"/>
          <a:cs typeface="Arial" panose="020B0604020202020204" pitchFamily="34" charset="0"/>
        </a:defRPr>
      </a:lvl3pPr>
      <a:lvl4pPr marL="386255" indent="-181216" eaLnBrk="1" hangingPunct="1">
        <a:spcBef>
          <a:spcPts val="0"/>
        </a:spcBef>
        <a:spcAft>
          <a:spcPts val="600"/>
        </a:spcAft>
        <a:buClrTx/>
        <a:buSzPct val="80000"/>
        <a:buFont typeface="Courier New" panose="02070309020205020404" pitchFamily="49" charset="0"/>
        <a:buChar char="o"/>
        <a:tabLst/>
        <a:defRPr lang="en-GB" sz="1050" dirty="0">
          <a:solidFill>
            <a:schemeClr val="tx1"/>
          </a:solidFill>
          <a:latin typeface="+mn-lt"/>
          <a:ea typeface="+mn-ea"/>
          <a:cs typeface="Arial" panose="020B0604020202020204" pitchFamily="34" charset="0"/>
        </a:defRPr>
      </a:lvl4pPr>
      <a:lvl5pPr marL="548697" indent="-153059" eaLnBrk="1" hangingPunct="1">
        <a:spcBef>
          <a:spcPts val="0"/>
        </a:spcBef>
        <a:spcAft>
          <a:spcPts val="600"/>
        </a:spcAft>
        <a:buClrTx/>
        <a:buSzPct val="80000"/>
        <a:buFont typeface="System Font Regular"/>
        <a:buChar char="–"/>
        <a:tabLst/>
        <a:defRPr lang="en-GB" sz="1000" dirty="0">
          <a:solidFill>
            <a:schemeClr val="tx1"/>
          </a:solidFill>
          <a:latin typeface="+mn-lt"/>
          <a:ea typeface="+mn-ea"/>
          <a:cs typeface="Arial" panose="020B0604020202020204" pitchFamily="34" charset="0"/>
        </a:defRPr>
      </a:lvl5pPr>
      <a:lvl6pPr marL="5054" indent="0" eaLnBrk="1" hangingPunct="1">
        <a:spcBef>
          <a:spcPts val="0"/>
        </a:spcBef>
        <a:spcAft>
          <a:spcPts val="600"/>
        </a:spcAft>
        <a:tabLst/>
        <a:defRPr lang="en-GB" sz="1200" b="1" kern="1200" spc="-14" dirty="0" smtClean="0">
          <a:solidFill>
            <a:schemeClr val="tx1"/>
          </a:solidFill>
          <a:latin typeface="+mn-lt"/>
          <a:ea typeface="+mn-ea"/>
          <a:cs typeface="Arial" panose="020B0604020202020204" pitchFamily="34" charset="0"/>
        </a:defRPr>
      </a:lvl6pPr>
      <a:lvl7pPr marL="7942" indent="0" eaLnBrk="1" hangingPunct="1">
        <a:spcBef>
          <a:spcPts val="0"/>
        </a:spcBef>
        <a:spcAft>
          <a:spcPts val="600"/>
        </a:spcAft>
        <a:buFont typeface="Courier New" panose="02070309020205020404" pitchFamily="49" charset="0"/>
        <a:buNone/>
        <a:tabLst/>
        <a:defRPr sz="1200">
          <a:solidFill>
            <a:schemeClr val="tx1"/>
          </a:solidFill>
          <a:latin typeface="+mn-lt"/>
          <a:ea typeface="+mn-ea"/>
          <a:cs typeface="Arial" panose="020B0604020202020204" pitchFamily="34" charset="0"/>
        </a:defRPr>
      </a:lvl7pPr>
      <a:lvl8pPr marL="386255" indent="-181216" eaLnBrk="1" hangingPunct="1">
        <a:spcBef>
          <a:spcPts val="0"/>
        </a:spcBef>
        <a:spcAft>
          <a:spcPts val="600"/>
        </a:spcAft>
        <a:buClrTx/>
        <a:buSzPct val="80000"/>
        <a:buFont typeface="Courier New" panose="02070309020205020404" pitchFamily="49" charset="0"/>
        <a:buChar char="o"/>
        <a:tabLst/>
        <a:defRPr sz="1100">
          <a:solidFill>
            <a:schemeClr val="tx1"/>
          </a:solidFill>
          <a:latin typeface="+mn-lt"/>
          <a:ea typeface="+mn-ea"/>
          <a:cs typeface="Arial" panose="020B0604020202020204" pitchFamily="34" charset="0"/>
        </a:defRPr>
      </a:lvl8pPr>
      <a:lvl9pPr marL="548697" indent="-153059" eaLnBrk="1" hangingPunct="1">
        <a:spcBef>
          <a:spcPts val="0"/>
        </a:spcBef>
        <a:spcAft>
          <a:spcPts val="600"/>
        </a:spcAft>
        <a:buClr>
          <a:schemeClr val="accent1"/>
        </a:buClr>
        <a:buSzPct val="70000"/>
        <a:buFont typeface="System Font Regular"/>
        <a:buChar char="–"/>
        <a:tabLst/>
        <a:defRPr sz="1200" baseline="0">
          <a:solidFill>
            <a:schemeClr val="tx1"/>
          </a:solidFill>
          <a:latin typeface="+mn-lt"/>
          <a:ea typeface="+mn-ea"/>
          <a:cs typeface="Arial" panose="020B0604020202020204" pitchFamily="34" charset="0"/>
        </a:defRPr>
      </a:lvl9pPr>
    </p:bodyStyle>
    <p:otherStyle>
      <a:lvl1pPr marL="0" eaLnBrk="1" hangingPunct="1">
        <a:defRPr>
          <a:latin typeface="+mn-lt"/>
          <a:ea typeface="+mn-ea"/>
          <a:cs typeface="+mn-cs"/>
        </a:defRPr>
      </a:lvl1pPr>
      <a:lvl2pPr marL="207928" eaLnBrk="1" hangingPunct="1">
        <a:defRPr>
          <a:latin typeface="+mn-lt"/>
          <a:ea typeface="+mn-ea"/>
          <a:cs typeface="+mn-cs"/>
        </a:defRPr>
      </a:lvl2pPr>
      <a:lvl3pPr marL="415855" eaLnBrk="1" hangingPunct="1">
        <a:defRPr>
          <a:latin typeface="+mn-lt"/>
          <a:ea typeface="+mn-ea"/>
          <a:cs typeface="+mn-cs"/>
        </a:defRPr>
      </a:lvl3pPr>
      <a:lvl4pPr marL="623783" eaLnBrk="1" hangingPunct="1">
        <a:defRPr>
          <a:latin typeface="+mn-lt"/>
          <a:ea typeface="+mn-ea"/>
          <a:cs typeface="+mn-cs"/>
        </a:defRPr>
      </a:lvl4pPr>
      <a:lvl5pPr marL="831708" eaLnBrk="1" hangingPunct="1">
        <a:defRPr>
          <a:latin typeface="+mn-lt"/>
          <a:ea typeface="+mn-ea"/>
          <a:cs typeface="+mn-cs"/>
        </a:defRPr>
      </a:lvl5pPr>
      <a:lvl6pPr marL="1039636" eaLnBrk="1" hangingPunct="1">
        <a:defRPr>
          <a:latin typeface="+mn-lt"/>
          <a:ea typeface="+mn-ea"/>
          <a:cs typeface="+mn-cs"/>
        </a:defRPr>
      </a:lvl6pPr>
      <a:lvl7pPr marL="1247563" eaLnBrk="1" hangingPunct="1">
        <a:defRPr>
          <a:latin typeface="+mn-lt"/>
          <a:ea typeface="+mn-ea"/>
          <a:cs typeface="+mn-cs"/>
        </a:defRPr>
      </a:lvl7pPr>
      <a:lvl8pPr marL="1455491" eaLnBrk="1" hangingPunct="1">
        <a:defRPr>
          <a:latin typeface="+mn-lt"/>
          <a:ea typeface="+mn-ea"/>
          <a:cs typeface="+mn-cs"/>
        </a:defRPr>
      </a:lvl8pPr>
      <a:lvl9pPr marL="1663418" eaLnBrk="1" hangingPunct="1">
        <a:defRPr>
          <a:latin typeface="+mn-lt"/>
          <a:ea typeface="+mn-ea"/>
          <a:cs typeface="+mn-cs"/>
        </a:defRPr>
      </a:lvl9pPr>
    </p:otherStyle>
  </p:txStyles>
  <p:extLst>
    <p:ext uri="{27BBF7A9-308A-43DC-89C8-2F10F3537804}">
      <p15:sldGuideLst xmlns:p15="http://schemas.microsoft.com/office/powerpoint/2012/main">
        <p15:guide id="23" orient="horz" pos="781">
          <p15:clr>
            <a:srgbClr val="F26B43"/>
          </p15:clr>
        </p15:guide>
        <p15:guide id="24" pos="284">
          <p15:clr>
            <a:srgbClr val="F26B43"/>
          </p15:clr>
        </p15:guide>
        <p15:guide id="25" pos="2880">
          <p15:clr>
            <a:srgbClr val="F26B43"/>
          </p15:clr>
        </p15:guide>
        <p15:guide id="26" orient="horz" pos="3049">
          <p15:clr>
            <a:srgbClr val="F26B43"/>
          </p15:clr>
        </p15:guide>
        <p15:guide id="27" pos="2789">
          <p15:clr>
            <a:srgbClr val="F26B43"/>
          </p15:clr>
        </p15:guide>
        <p15:guide id="28" pos="2971">
          <p15:clr>
            <a:srgbClr val="F26B43"/>
          </p15:clr>
        </p15:guide>
        <p15:guide id="29" pos="5472">
          <p15:clr>
            <a:srgbClr val="F26B43"/>
          </p15:clr>
        </p15:guide>
        <p15:guide id="30" orient="horz" pos="191">
          <p15:clr>
            <a:srgbClr val="F26B43"/>
          </p15:clr>
        </p15:guide>
        <p15:guide id="31" orient="horz" pos="3170">
          <p15:clr>
            <a:srgbClr val="F26B43"/>
          </p15:clr>
        </p15:guide>
        <p15:guide id="32" pos="540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4.svg"/><Relationship Id="rId11" Type="http://schemas.openxmlformats.org/officeDocument/2006/relationships/image" Target="../media/image29.svg"/><Relationship Id="rId5" Type="http://schemas.openxmlformats.org/officeDocument/2006/relationships/image" Target="../media/image23.sv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 Id="rId5" Type="http://schemas.openxmlformats.org/officeDocument/2006/relationships/image" Target="../media/image41.jpeg"/><Relationship Id="rId4" Type="http://schemas.openxmlformats.org/officeDocument/2006/relationships/image" Target="../media/image40.jpeg"/></Relationships>
</file>

<file path=ppt/slides/_rels/slide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30.tiff"/><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hyperlink" Target="https://www.figma.com/proto/x0HMVwaQzQgo1dvuZ1xcp7/HC-EB-Demo?node-id=0%3A1&amp;fuid=1280921708327902778&amp;source=email_invite" TargetMode="External"/><Relationship Id="rId3" Type="http://schemas.openxmlformats.org/officeDocument/2006/relationships/image" Target="../media/image67.png"/><Relationship Id="rId7" Type="http://schemas.openxmlformats.org/officeDocument/2006/relationships/image" Target="../media/image70.sv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0.tiff"/><Relationship Id="rId5" Type="http://schemas.openxmlformats.org/officeDocument/2006/relationships/image" Target="../media/image69.png"/><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30.tiff"/></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4E785C7-BC86-8E30-E3F3-F40D6A4D5F75}"/>
              </a:ext>
            </a:extLst>
          </p:cNvPr>
          <p:cNvSpPr>
            <a:spLocks noGrp="1"/>
          </p:cNvSpPr>
          <p:nvPr>
            <p:ph type="body" idx="1"/>
          </p:nvPr>
        </p:nvSpPr>
        <p:spPr>
          <a:xfrm>
            <a:off x="457202" y="2781908"/>
            <a:ext cx="7854946" cy="492443"/>
          </a:xfrm>
        </p:spPr>
        <p:txBody>
          <a:bodyPr/>
          <a:lstStyle/>
          <a:p>
            <a:r>
              <a:rPr lang="en-US" dirty="0"/>
              <a:t>Help safeguard your identity, privacy, and security with all-in-one protection through </a:t>
            </a:r>
            <a:br>
              <a:rPr lang="en-US" dirty="0"/>
            </a:br>
            <a:r>
              <a:rPr lang="en-US" dirty="0"/>
              <a:t>Norton LifeLock Benefit Plans. </a:t>
            </a:r>
          </a:p>
        </p:txBody>
      </p:sp>
      <p:sp>
        <p:nvSpPr>
          <p:cNvPr id="8" name="Title 7">
            <a:extLst>
              <a:ext uri="{FF2B5EF4-FFF2-40B4-BE49-F238E27FC236}">
                <a16:creationId xmlns:a16="http://schemas.microsoft.com/office/drawing/2014/main" id="{5960288B-FA48-763D-F60F-B23EF1E85691}"/>
              </a:ext>
            </a:extLst>
          </p:cNvPr>
          <p:cNvSpPr>
            <a:spLocks noGrp="1"/>
          </p:cNvSpPr>
          <p:nvPr>
            <p:ph type="title"/>
          </p:nvPr>
        </p:nvSpPr>
        <p:spPr>
          <a:xfrm>
            <a:off x="457199" y="1556255"/>
            <a:ext cx="7854949" cy="1083374"/>
          </a:xfrm>
        </p:spPr>
        <p:txBody>
          <a:bodyPr anchor="ctr"/>
          <a:lstStyle/>
          <a:p>
            <a:r>
              <a:rPr lang="en-US" dirty="0"/>
              <a:t>Cyber Safety for the Digital Generation</a:t>
            </a:r>
          </a:p>
        </p:txBody>
      </p:sp>
      <p:sp>
        <p:nvSpPr>
          <p:cNvPr id="12" name="Text Placeholder 11">
            <a:extLst>
              <a:ext uri="{FF2B5EF4-FFF2-40B4-BE49-F238E27FC236}">
                <a16:creationId xmlns:a16="http://schemas.microsoft.com/office/drawing/2014/main" id="{284A9C71-DC49-D3F8-8CA5-515DEE9E1E73}"/>
              </a:ext>
            </a:extLst>
          </p:cNvPr>
          <p:cNvSpPr>
            <a:spLocks noGrp="1"/>
          </p:cNvSpPr>
          <p:nvPr>
            <p:ph type="body" idx="11"/>
          </p:nvPr>
        </p:nvSpPr>
        <p:spPr>
          <a:xfrm>
            <a:off x="457200" y="3662852"/>
            <a:ext cx="2295525" cy="279757"/>
          </a:xfrm>
        </p:spPr>
        <p:txBody>
          <a:bodyPr/>
          <a:lstStyle/>
          <a:p>
            <a:r>
              <a:rPr lang="en-US" dirty="0"/>
              <a:t>2025</a:t>
            </a:r>
          </a:p>
        </p:txBody>
      </p:sp>
    </p:spTree>
    <p:extLst>
      <p:ext uri="{BB962C8B-B14F-4D97-AF65-F5344CB8AC3E}">
        <p14:creationId xmlns:p14="http://schemas.microsoft.com/office/powerpoint/2010/main" val="375702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51F0CAE-DAC1-CC1E-43FE-530B6285801A}"/>
              </a:ext>
            </a:extLst>
          </p:cNvPr>
          <p:cNvSpPr>
            <a:spLocks/>
          </p:cNvSpPr>
          <p:nvPr/>
        </p:nvSpPr>
        <p:spPr>
          <a:xfrm>
            <a:off x="450851" y="913478"/>
            <a:ext cx="8242300" cy="3791872"/>
          </a:xfrm>
          <a:prstGeom prst="roundRect">
            <a:avLst>
              <a:gd name="adj" fmla="val 5036"/>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000">
              <a:solidFill>
                <a:schemeClr val="tx1"/>
              </a:solidFill>
            </a:endParaRPr>
          </a:p>
        </p:txBody>
      </p:sp>
      <p:sp>
        <p:nvSpPr>
          <p:cNvPr id="3" name="Title 2">
            <a:extLst>
              <a:ext uri="{FF2B5EF4-FFF2-40B4-BE49-F238E27FC236}">
                <a16:creationId xmlns:a16="http://schemas.microsoft.com/office/drawing/2014/main" id="{AF22D344-D4E3-6EDC-E281-67FCCB2633F9}"/>
              </a:ext>
            </a:extLst>
          </p:cNvPr>
          <p:cNvSpPr>
            <a:spLocks noGrp="1"/>
          </p:cNvSpPr>
          <p:nvPr>
            <p:ph type="title"/>
          </p:nvPr>
        </p:nvSpPr>
        <p:spPr/>
        <p:txBody>
          <a:bodyPr/>
          <a:lstStyle/>
          <a:p>
            <a:r>
              <a:rPr lang="en-US"/>
              <a:t>Another Impactful Year of Data Breaches</a:t>
            </a:r>
          </a:p>
        </p:txBody>
      </p:sp>
      <p:sp>
        <p:nvSpPr>
          <p:cNvPr id="7" name="Slide Number Placeholder 6">
            <a:extLst>
              <a:ext uri="{FF2B5EF4-FFF2-40B4-BE49-F238E27FC236}">
                <a16:creationId xmlns:a16="http://schemas.microsoft.com/office/drawing/2014/main" id="{908D4857-96A6-FEDE-E93D-B2200AD1C2FE}"/>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2</a:t>
            </a:fld>
            <a:endParaRPr lang="en-US"/>
          </a:p>
        </p:txBody>
      </p:sp>
      <p:sp>
        <p:nvSpPr>
          <p:cNvPr id="14" name="Freeform: Shape 13">
            <a:extLst>
              <a:ext uri="{FF2B5EF4-FFF2-40B4-BE49-F238E27FC236}">
                <a16:creationId xmlns:a16="http://schemas.microsoft.com/office/drawing/2014/main" id="{BBEAF33A-6F39-166B-F135-D116AB8315DD}"/>
              </a:ext>
            </a:extLst>
          </p:cNvPr>
          <p:cNvSpPr>
            <a:spLocks/>
          </p:cNvSpPr>
          <p:nvPr/>
        </p:nvSpPr>
        <p:spPr>
          <a:xfrm>
            <a:off x="450851" y="913478"/>
            <a:ext cx="8242300" cy="505170"/>
          </a:xfrm>
          <a:custGeom>
            <a:avLst/>
            <a:gdLst>
              <a:gd name="connsiteX0" fmla="*/ 152228 w 8242300"/>
              <a:gd name="connsiteY0" fmla="*/ 0 h 428223"/>
              <a:gd name="connsiteX1" fmla="*/ 8090072 w 8242300"/>
              <a:gd name="connsiteY1" fmla="*/ 0 h 428223"/>
              <a:gd name="connsiteX2" fmla="*/ 8242300 w 8242300"/>
              <a:gd name="connsiteY2" fmla="*/ 152228 h 428223"/>
              <a:gd name="connsiteX3" fmla="*/ 8242300 w 8242300"/>
              <a:gd name="connsiteY3" fmla="*/ 428223 h 428223"/>
              <a:gd name="connsiteX4" fmla="*/ 0 w 8242300"/>
              <a:gd name="connsiteY4" fmla="*/ 428223 h 428223"/>
              <a:gd name="connsiteX5" fmla="*/ 0 w 8242300"/>
              <a:gd name="connsiteY5" fmla="*/ 152228 h 428223"/>
              <a:gd name="connsiteX6" fmla="*/ 152228 w 8242300"/>
              <a:gd name="connsiteY6" fmla="*/ 0 h 42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2300" h="428223">
                <a:moveTo>
                  <a:pt x="152228" y="0"/>
                </a:moveTo>
                <a:lnTo>
                  <a:pt x="8090072" y="0"/>
                </a:lnTo>
                <a:cubicBezTo>
                  <a:pt x="8174145" y="0"/>
                  <a:pt x="8242300" y="68155"/>
                  <a:pt x="8242300" y="152228"/>
                </a:cubicBezTo>
                <a:lnTo>
                  <a:pt x="8242300" y="428223"/>
                </a:lnTo>
                <a:lnTo>
                  <a:pt x="0" y="428223"/>
                </a:lnTo>
                <a:lnTo>
                  <a:pt x="0" y="152228"/>
                </a:lnTo>
                <a:cubicBezTo>
                  <a:pt x="0" y="68155"/>
                  <a:pt x="68155" y="0"/>
                  <a:pt x="152228"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15732">
              <a:defRPr/>
            </a:pPr>
            <a:r>
              <a:rPr lang="en-US" sz="1400" b="1">
                <a:solidFill>
                  <a:srgbClr val="242424"/>
                </a:solidFill>
                <a:latin typeface="Arial"/>
              </a:rPr>
              <a:t>Total Compromises in 2024</a:t>
            </a:r>
            <a:endParaRPr lang="en-US" sz="1400" baseline="30000">
              <a:solidFill>
                <a:srgbClr val="242424"/>
              </a:solidFill>
              <a:latin typeface="Arial"/>
            </a:endParaRPr>
          </a:p>
        </p:txBody>
      </p:sp>
      <p:sp>
        <p:nvSpPr>
          <p:cNvPr id="21" name="TextBox 20">
            <a:extLst>
              <a:ext uri="{FF2B5EF4-FFF2-40B4-BE49-F238E27FC236}">
                <a16:creationId xmlns:a16="http://schemas.microsoft.com/office/drawing/2014/main" id="{27F5F844-0292-4901-B780-BEF08572113C}"/>
              </a:ext>
            </a:extLst>
          </p:cNvPr>
          <p:cNvSpPr txBox="1"/>
          <p:nvPr/>
        </p:nvSpPr>
        <p:spPr>
          <a:xfrm>
            <a:off x="679452" y="2293183"/>
            <a:ext cx="1849648" cy="823302"/>
          </a:xfrm>
          <a:prstGeom prst="rect">
            <a:avLst/>
          </a:prstGeom>
          <a:noFill/>
        </p:spPr>
        <p:txBody>
          <a:bodyPr wrap="square" lIns="0" tIns="0" rIns="0" bIns="0" rtlCol="0">
            <a:spAutoFit/>
          </a:bodyPr>
          <a:lstStyle/>
          <a:p>
            <a:pPr defTabSz="415742">
              <a:spcAft>
                <a:spcPts val="300"/>
              </a:spcAft>
              <a:buClr>
                <a:srgbClr val="FEEB29"/>
              </a:buClr>
              <a:buSzPct val="70000"/>
              <a:defRPr/>
            </a:pPr>
            <a:r>
              <a:rPr lang="en-GB" sz="2800" b="1">
                <a:cs typeface="Arial" panose="020B0604020202020204" pitchFamily="34" charset="0"/>
              </a:rPr>
              <a:t>3,158 </a:t>
            </a:r>
            <a:br>
              <a:rPr lang="en-GB" sz="1200" b="1">
                <a:cs typeface="Arial" panose="020B0604020202020204" pitchFamily="34" charset="0"/>
              </a:rPr>
            </a:br>
            <a:r>
              <a:rPr lang="en-GB" sz="1400" b="1">
                <a:cs typeface="Arial" panose="020B0604020202020204" pitchFamily="34" charset="0"/>
              </a:rPr>
              <a:t>Total compromises</a:t>
            </a:r>
            <a:endParaRPr lang="en-US" sz="1400">
              <a:cs typeface="Arial" panose="020B0604020202020204" pitchFamily="34" charset="0"/>
            </a:endParaRPr>
          </a:p>
          <a:p>
            <a:pPr defTabSz="415742">
              <a:spcAft>
                <a:spcPts val="300"/>
              </a:spcAft>
              <a:buClr>
                <a:srgbClr val="FEEB29"/>
              </a:buClr>
              <a:buSzPct val="70000"/>
              <a:defRPr/>
            </a:pPr>
            <a:r>
              <a:rPr lang="en-US" sz="900">
                <a:cs typeface="Arial" panose="020B0604020202020204" pitchFamily="34" charset="0"/>
              </a:rPr>
              <a:t>44 Events Short of 23 All-Time-High</a:t>
            </a:r>
          </a:p>
        </p:txBody>
      </p:sp>
      <p:sp>
        <p:nvSpPr>
          <p:cNvPr id="22" name="Oval 21">
            <a:extLst>
              <a:ext uri="{FF2B5EF4-FFF2-40B4-BE49-F238E27FC236}">
                <a16:creationId xmlns:a16="http://schemas.microsoft.com/office/drawing/2014/main" id="{76CBA8D0-1C92-9C92-4789-33A261348B9F}"/>
              </a:ext>
            </a:extLst>
          </p:cNvPr>
          <p:cNvSpPr/>
          <p:nvPr/>
        </p:nvSpPr>
        <p:spPr>
          <a:xfrm>
            <a:off x="679451" y="1615631"/>
            <a:ext cx="583582" cy="5835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5742">
              <a:defRPr/>
            </a:pPr>
            <a:endParaRPr lang="en-US" sz="1050" err="1">
              <a:solidFill>
                <a:schemeClr val="tx1"/>
              </a:solidFill>
              <a:latin typeface="Arial" panose="020B0604020202020204" pitchFamily="34" charset="0"/>
              <a:cs typeface="Arial" panose="020B0604020202020204" pitchFamily="34" charset="0"/>
            </a:endParaRPr>
          </a:p>
        </p:txBody>
      </p:sp>
      <p:pic>
        <p:nvPicPr>
          <p:cNvPr id="31" name="Graphic 30">
            <a:extLst>
              <a:ext uri="{FF2B5EF4-FFF2-40B4-BE49-F238E27FC236}">
                <a16:creationId xmlns:a16="http://schemas.microsoft.com/office/drawing/2014/main" id="{6A89386C-C2D2-EB58-2A37-7424472BA91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3739" y="1739919"/>
            <a:ext cx="335005" cy="335005"/>
          </a:xfrm>
          <a:prstGeom prst="rect">
            <a:avLst/>
          </a:prstGeom>
        </p:spPr>
      </p:pic>
      <p:sp>
        <p:nvSpPr>
          <p:cNvPr id="33" name="TextBox 32">
            <a:extLst>
              <a:ext uri="{FF2B5EF4-FFF2-40B4-BE49-F238E27FC236}">
                <a16:creationId xmlns:a16="http://schemas.microsoft.com/office/drawing/2014/main" id="{1F521542-04E7-D71C-DEAC-10D69281F327}"/>
              </a:ext>
            </a:extLst>
          </p:cNvPr>
          <p:cNvSpPr txBox="1"/>
          <p:nvPr/>
        </p:nvSpPr>
        <p:spPr>
          <a:xfrm>
            <a:off x="679452" y="3905894"/>
            <a:ext cx="1849648" cy="602473"/>
          </a:xfrm>
          <a:prstGeom prst="rect">
            <a:avLst/>
          </a:prstGeom>
          <a:noFill/>
        </p:spPr>
        <p:txBody>
          <a:bodyPr wrap="square" lIns="0" tIns="0" rIns="0" bIns="0" rtlCol="0">
            <a:noAutofit/>
          </a:bodyPr>
          <a:lstStyle/>
          <a:p>
            <a:pPr defTabSz="415742">
              <a:spcAft>
                <a:spcPts val="300"/>
              </a:spcAft>
              <a:buClr>
                <a:srgbClr val="FEEB29"/>
              </a:buClr>
              <a:buSzPct val="70000"/>
              <a:defRPr/>
            </a:pPr>
            <a:r>
              <a:rPr lang="en-GB" sz="1800" b="1">
                <a:cs typeface="Arial" panose="020B0604020202020204" pitchFamily="34" charset="0"/>
              </a:rPr>
              <a:t>1,350,835,988</a:t>
            </a:r>
          </a:p>
          <a:p>
            <a:pPr defTabSz="415742">
              <a:lnSpc>
                <a:spcPct val="85000"/>
              </a:lnSpc>
              <a:spcAft>
                <a:spcPts val="300"/>
              </a:spcAft>
              <a:buClr>
                <a:srgbClr val="FEEB29"/>
              </a:buClr>
              <a:buSzPct val="70000"/>
              <a:defRPr/>
            </a:pPr>
            <a:r>
              <a:rPr lang="en-US" sz="1200">
                <a:cs typeface="Arial" panose="020B0604020202020204" pitchFamily="34" charset="0"/>
              </a:rPr>
              <a:t>Victim Notices</a:t>
            </a:r>
          </a:p>
          <a:p>
            <a:pPr defTabSz="415742">
              <a:lnSpc>
                <a:spcPct val="85000"/>
              </a:lnSpc>
              <a:spcAft>
                <a:spcPts val="300"/>
              </a:spcAft>
              <a:buClr>
                <a:srgbClr val="FEEB29"/>
              </a:buClr>
              <a:buSzPct val="70000"/>
              <a:defRPr/>
            </a:pPr>
            <a:r>
              <a:rPr lang="en-US" sz="800">
                <a:cs typeface="Arial" panose="020B0604020202020204" pitchFamily="34" charset="0"/>
              </a:rPr>
              <a:t>211% increase YOY</a:t>
            </a:r>
          </a:p>
        </p:txBody>
      </p:sp>
      <p:cxnSp>
        <p:nvCxnSpPr>
          <p:cNvPr id="41" name="Straight Connector 40">
            <a:extLst>
              <a:ext uri="{FF2B5EF4-FFF2-40B4-BE49-F238E27FC236}">
                <a16:creationId xmlns:a16="http://schemas.microsoft.com/office/drawing/2014/main" id="{B5DC73C8-8781-2B16-5CFF-340423EBA219}"/>
              </a:ext>
            </a:extLst>
          </p:cNvPr>
          <p:cNvCxnSpPr>
            <a:cxnSpLocks/>
          </p:cNvCxnSpPr>
          <p:nvPr/>
        </p:nvCxnSpPr>
        <p:spPr>
          <a:xfrm>
            <a:off x="2742886" y="1636493"/>
            <a:ext cx="0" cy="2851011"/>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4F958B0E-553F-2DA7-45D5-755612694537}"/>
              </a:ext>
            </a:extLst>
          </p:cNvPr>
          <p:cNvSpPr txBox="1"/>
          <p:nvPr/>
        </p:nvSpPr>
        <p:spPr>
          <a:xfrm>
            <a:off x="5720280" y="1615631"/>
            <a:ext cx="2744266" cy="184666"/>
          </a:xfrm>
          <a:prstGeom prst="rect">
            <a:avLst/>
          </a:prstGeom>
          <a:noFill/>
        </p:spPr>
        <p:txBody>
          <a:bodyPr wrap="square" lIns="0" tIns="0" rIns="0" bIns="0" rtlCol="0">
            <a:spAutoFit/>
          </a:bodyPr>
          <a:lstStyle/>
          <a:p>
            <a:pPr defTabSz="415742">
              <a:spcAft>
                <a:spcPts val="300"/>
              </a:spcAft>
              <a:buClr>
                <a:srgbClr val="FEEB29"/>
              </a:buClr>
              <a:buSzPct val="70000"/>
              <a:defRPr/>
            </a:pPr>
            <a:r>
              <a:rPr lang="en-GB" sz="1200" b="1">
                <a:cs typeface="Arial" panose="020B0604020202020204" pitchFamily="34" charset="0"/>
              </a:rPr>
              <a:t>Total attack vectors:</a:t>
            </a:r>
          </a:p>
        </p:txBody>
      </p:sp>
      <p:cxnSp>
        <p:nvCxnSpPr>
          <p:cNvPr id="87" name="Straight Connector 86">
            <a:extLst>
              <a:ext uri="{FF2B5EF4-FFF2-40B4-BE49-F238E27FC236}">
                <a16:creationId xmlns:a16="http://schemas.microsoft.com/office/drawing/2014/main" id="{C95B4509-CA71-AF1F-2EFF-7316BFBDA9E7}"/>
              </a:ext>
            </a:extLst>
          </p:cNvPr>
          <p:cNvCxnSpPr>
            <a:cxnSpLocks/>
          </p:cNvCxnSpPr>
          <p:nvPr/>
        </p:nvCxnSpPr>
        <p:spPr>
          <a:xfrm>
            <a:off x="5506495" y="1636493"/>
            <a:ext cx="0" cy="2074301"/>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7A7A50DA-E640-E88B-7184-2869E15FFF44}"/>
              </a:ext>
            </a:extLst>
          </p:cNvPr>
          <p:cNvGrpSpPr/>
          <p:nvPr/>
        </p:nvGrpSpPr>
        <p:grpSpPr>
          <a:xfrm>
            <a:off x="679451" y="3445381"/>
            <a:ext cx="394680" cy="394680"/>
            <a:chOff x="661814" y="3875539"/>
            <a:chExt cx="492122" cy="492122"/>
          </a:xfrm>
        </p:grpSpPr>
        <p:sp>
          <p:nvSpPr>
            <p:cNvPr id="144" name="Oval 143">
              <a:extLst>
                <a:ext uri="{FF2B5EF4-FFF2-40B4-BE49-F238E27FC236}">
                  <a16:creationId xmlns:a16="http://schemas.microsoft.com/office/drawing/2014/main" id="{BF837E67-BFF0-9107-A3D3-96CCE60232C6}"/>
                </a:ext>
              </a:extLst>
            </p:cNvPr>
            <p:cNvSpPr/>
            <p:nvPr/>
          </p:nvSpPr>
          <p:spPr>
            <a:xfrm>
              <a:off x="661814" y="3875539"/>
              <a:ext cx="492122" cy="4921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5742">
                <a:defRPr/>
              </a:pPr>
              <a:endParaRPr lang="en-US" sz="1050" err="1">
                <a:solidFill>
                  <a:schemeClr val="tx1"/>
                </a:solidFill>
                <a:cs typeface="Arial" panose="020B0604020202020204" pitchFamily="34" charset="0"/>
              </a:endParaRPr>
            </a:p>
          </p:txBody>
        </p:sp>
        <p:pic>
          <p:nvPicPr>
            <p:cNvPr id="171" name="Graphic 170">
              <a:extLst>
                <a:ext uri="{FF2B5EF4-FFF2-40B4-BE49-F238E27FC236}">
                  <a16:creationId xmlns:a16="http://schemas.microsoft.com/office/drawing/2014/main" id="{B062659E-A729-9F9E-E833-2385CE8722D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256" y="3967981"/>
              <a:ext cx="307238" cy="307238"/>
            </a:xfrm>
            <a:prstGeom prst="rect">
              <a:avLst/>
            </a:prstGeom>
          </p:spPr>
        </p:pic>
      </p:grpSp>
      <p:cxnSp>
        <p:nvCxnSpPr>
          <p:cNvPr id="5" name="Straight Connector 4">
            <a:extLst>
              <a:ext uri="{FF2B5EF4-FFF2-40B4-BE49-F238E27FC236}">
                <a16:creationId xmlns:a16="http://schemas.microsoft.com/office/drawing/2014/main" id="{E22B0503-6C9E-A2D6-E4B5-2222EA12F556}"/>
              </a:ext>
            </a:extLst>
          </p:cNvPr>
          <p:cNvCxnSpPr>
            <a:cxnSpLocks/>
          </p:cNvCxnSpPr>
          <p:nvPr/>
        </p:nvCxnSpPr>
        <p:spPr>
          <a:xfrm>
            <a:off x="679452" y="3245265"/>
            <a:ext cx="184964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7F60D9CB-EB9B-04EA-5E92-D0CA74207630}"/>
              </a:ext>
            </a:extLst>
          </p:cNvPr>
          <p:cNvSpPr txBox="1"/>
          <p:nvPr/>
        </p:nvSpPr>
        <p:spPr>
          <a:xfrm>
            <a:off x="3027293" y="4077984"/>
            <a:ext cx="1216460" cy="307777"/>
          </a:xfrm>
          <a:prstGeom prst="rect">
            <a:avLst/>
          </a:prstGeom>
          <a:noFill/>
        </p:spPr>
        <p:txBody>
          <a:bodyPr wrap="square" lIns="0" tIns="0" rIns="0" bIns="0" rtlCol="0">
            <a:spAutoFit/>
          </a:bodyPr>
          <a:lstStyle/>
          <a:p>
            <a:pPr algn="r" defTabSz="415742">
              <a:spcAft>
                <a:spcPts val="300"/>
              </a:spcAft>
              <a:buClr>
                <a:srgbClr val="FEEB29"/>
              </a:buClr>
              <a:buSzPct val="70000"/>
              <a:defRPr/>
            </a:pPr>
            <a:r>
              <a:rPr lang="en-US" sz="1000" b="1">
                <a:cs typeface="Arial" panose="020B0604020202020204" pitchFamily="34" charset="0"/>
              </a:rPr>
              <a:t>Top 5 compromises </a:t>
            </a:r>
            <a:br>
              <a:rPr lang="en-US" sz="1000" b="1">
                <a:cs typeface="Arial" panose="020B0604020202020204" pitchFamily="34" charset="0"/>
              </a:rPr>
            </a:br>
            <a:r>
              <a:rPr lang="en-US" sz="1000" b="1">
                <a:cs typeface="Arial" panose="020B0604020202020204" pitchFamily="34" charset="0"/>
              </a:rPr>
              <a:t>by victim count:</a:t>
            </a:r>
          </a:p>
        </p:txBody>
      </p:sp>
      <p:sp>
        <p:nvSpPr>
          <p:cNvPr id="151" name="TextBox 150">
            <a:extLst>
              <a:ext uri="{FF2B5EF4-FFF2-40B4-BE49-F238E27FC236}">
                <a16:creationId xmlns:a16="http://schemas.microsoft.com/office/drawing/2014/main" id="{1DEDCE99-B64B-CD1D-45F1-EE2592619BEE}"/>
              </a:ext>
            </a:extLst>
          </p:cNvPr>
          <p:cNvSpPr txBox="1"/>
          <p:nvPr/>
        </p:nvSpPr>
        <p:spPr>
          <a:xfrm>
            <a:off x="8069962" y="4185445"/>
            <a:ext cx="403957" cy="107722"/>
          </a:xfrm>
          <a:prstGeom prst="rect">
            <a:avLst/>
          </a:prstGeom>
          <a:noFill/>
        </p:spPr>
        <p:txBody>
          <a:bodyPr wrap="none" lIns="0" tIns="0" rIns="0" bIns="0" rtlCol="0" anchor="ctr" anchorCtr="0">
            <a:spAutoFit/>
          </a:bodyPr>
          <a:lstStyle/>
          <a:p>
            <a:pPr algn="ctr" defTabSz="415742">
              <a:spcAft>
                <a:spcPts val="300"/>
              </a:spcAft>
              <a:buClr>
                <a:srgbClr val="FEEB29"/>
              </a:buClr>
              <a:buSzPct val="70000"/>
              <a:defRPr/>
            </a:pPr>
            <a:r>
              <a:rPr lang="en-US" sz="700">
                <a:cs typeface="Arial" panose="020B0604020202020204" pitchFamily="34" charset="0"/>
              </a:rPr>
              <a:t>MC2 Data</a:t>
            </a:r>
          </a:p>
        </p:txBody>
      </p:sp>
      <p:sp>
        <p:nvSpPr>
          <p:cNvPr id="147" name="TextBox 146">
            <a:extLst>
              <a:ext uri="{FF2B5EF4-FFF2-40B4-BE49-F238E27FC236}">
                <a16:creationId xmlns:a16="http://schemas.microsoft.com/office/drawing/2014/main" id="{F6F50086-BF63-0862-5558-DB79EE7C265F}"/>
              </a:ext>
            </a:extLst>
          </p:cNvPr>
          <p:cNvSpPr txBox="1"/>
          <p:nvPr/>
        </p:nvSpPr>
        <p:spPr>
          <a:xfrm>
            <a:off x="4384219" y="4120132"/>
            <a:ext cx="816177" cy="215444"/>
          </a:xfrm>
          <a:prstGeom prst="rect">
            <a:avLst/>
          </a:prstGeom>
          <a:noFill/>
        </p:spPr>
        <p:txBody>
          <a:bodyPr wrap="square" lIns="0" tIns="0" rIns="0" bIns="0" rtlCol="0" anchor="ctr" anchorCtr="0">
            <a:spAutoFit/>
          </a:bodyPr>
          <a:lstStyle/>
          <a:p>
            <a:pPr algn="ctr" defTabSz="415742">
              <a:spcAft>
                <a:spcPts val="300"/>
              </a:spcAft>
              <a:buClr>
                <a:srgbClr val="FEEB29"/>
              </a:buClr>
              <a:buSzPct val="70000"/>
              <a:defRPr/>
            </a:pPr>
            <a:r>
              <a:rPr lang="en-US" sz="700">
                <a:cs typeface="Arial" panose="020B0604020202020204" pitchFamily="34" charset="0"/>
              </a:rPr>
              <a:t>Ticketmaster </a:t>
            </a:r>
            <a:br>
              <a:rPr lang="en-US" sz="700">
                <a:cs typeface="Arial" panose="020B0604020202020204" pitchFamily="34" charset="0"/>
              </a:rPr>
            </a:br>
            <a:r>
              <a:rPr lang="en-US" sz="700">
                <a:cs typeface="Arial" panose="020B0604020202020204" pitchFamily="34" charset="0"/>
              </a:rPr>
              <a:t>Entertainment, LLC</a:t>
            </a:r>
          </a:p>
        </p:txBody>
      </p:sp>
      <p:sp>
        <p:nvSpPr>
          <p:cNvPr id="150" name="TextBox 149">
            <a:extLst>
              <a:ext uri="{FF2B5EF4-FFF2-40B4-BE49-F238E27FC236}">
                <a16:creationId xmlns:a16="http://schemas.microsoft.com/office/drawing/2014/main" id="{8526DD2A-57E1-A8AD-C821-A3299C200E32}"/>
              </a:ext>
            </a:extLst>
          </p:cNvPr>
          <p:cNvSpPr txBox="1"/>
          <p:nvPr/>
        </p:nvSpPr>
        <p:spPr>
          <a:xfrm>
            <a:off x="7454922" y="4175101"/>
            <a:ext cx="227627" cy="107722"/>
          </a:xfrm>
          <a:prstGeom prst="rect">
            <a:avLst/>
          </a:prstGeom>
          <a:noFill/>
        </p:spPr>
        <p:txBody>
          <a:bodyPr wrap="none" lIns="0" tIns="0" rIns="0" bIns="0" rtlCol="0" anchor="ctr" anchorCtr="0">
            <a:spAutoFit/>
          </a:bodyPr>
          <a:lstStyle/>
          <a:p>
            <a:pPr algn="ctr" defTabSz="415742">
              <a:spcAft>
                <a:spcPts val="300"/>
              </a:spcAft>
              <a:buClr>
                <a:srgbClr val="FEEB29"/>
              </a:buClr>
              <a:buSzPct val="70000"/>
              <a:defRPr/>
            </a:pPr>
            <a:r>
              <a:rPr lang="en-US" sz="700">
                <a:cs typeface="Arial" panose="020B0604020202020204" pitchFamily="34" charset="0"/>
              </a:rPr>
              <a:t>AT&amp;T</a:t>
            </a:r>
          </a:p>
        </p:txBody>
      </p:sp>
      <p:sp>
        <p:nvSpPr>
          <p:cNvPr id="148" name="TextBox 147">
            <a:extLst>
              <a:ext uri="{FF2B5EF4-FFF2-40B4-BE49-F238E27FC236}">
                <a16:creationId xmlns:a16="http://schemas.microsoft.com/office/drawing/2014/main" id="{25486C01-DBA5-2E15-C13A-535C8E7BD15C}"/>
              </a:ext>
            </a:extLst>
          </p:cNvPr>
          <p:cNvSpPr txBox="1"/>
          <p:nvPr/>
        </p:nvSpPr>
        <p:spPr>
          <a:xfrm>
            <a:off x="5489030" y="4120132"/>
            <a:ext cx="432812" cy="215444"/>
          </a:xfrm>
          <a:prstGeom prst="rect">
            <a:avLst/>
          </a:prstGeom>
          <a:noFill/>
        </p:spPr>
        <p:txBody>
          <a:bodyPr wrap="none" lIns="0" tIns="0" rIns="0" bIns="0" rtlCol="0" anchor="ctr" anchorCtr="0">
            <a:spAutoFit/>
          </a:bodyPr>
          <a:lstStyle/>
          <a:p>
            <a:pPr algn="ctr" defTabSz="415742">
              <a:spcAft>
                <a:spcPts val="300"/>
              </a:spcAft>
              <a:buClr>
                <a:srgbClr val="FEEB29"/>
              </a:buClr>
              <a:buSzPct val="70000"/>
              <a:defRPr/>
            </a:pPr>
            <a:r>
              <a:rPr lang="en-US" sz="700">
                <a:cs typeface="Arial" panose="020B0604020202020204" pitchFamily="34" charset="0"/>
              </a:rPr>
              <a:t>Change </a:t>
            </a:r>
            <a:br>
              <a:rPr lang="en-US" sz="700">
                <a:cs typeface="Arial" panose="020B0604020202020204" pitchFamily="34" charset="0"/>
              </a:rPr>
            </a:br>
            <a:r>
              <a:rPr lang="en-US" sz="700">
                <a:cs typeface="Arial" panose="020B0604020202020204" pitchFamily="34" charset="0"/>
              </a:rPr>
              <a:t>Healthcare</a:t>
            </a:r>
          </a:p>
        </p:txBody>
      </p:sp>
      <p:sp>
        <p:nvSpPr>
          <p:cNvPr id="149" name="TextBox 148">
            <a:extLst>
              <a:ext uri="{FF2B5EF4-FFF2-40B4-BE49-F238E27FC236}">
                <a16:creationId xmlns:a16="http://schemas.microsoft.com/office/drawing/2014/main" id="{1D1C50A3-E702-D867-58F2-2F37E6F911AF}"/>
              </a:ext>
            </a:extLst>
          </p:cNvPr>
          <p:cNvSpPr txBox="1"/>
          <p:nvPr/>
        </p:nvSpPr>
        <p:spPr>
          <a:xfrm>
            <a:off x="6210476" y="4089355"/>
            <a:ext cx="857033" cy="246221"/>
          </a:xfrm>
          <a:prstGeom prst="rect">
            <a:avLst/>
          </a:prstGeom>
          <a:noFill/>
        </p:spPr>
        <p:txBody>
          <a:bodyPr wrap="square" lIns="0" tIns="0" rIns="0" bIns="0" rtlCol="0" anchor="ctr" anchorCtr="0">
            <a:noAutofit/>
          </a:bodyPr>
          <a:lstStyle/>
          <a:p>
            <a:pPr algn="ctr" defTabSz="415742">
              <a:spcAft>
                <a:spcPts val="300"/>
              </a:spcAft>
              <a:buClr>
                <a:srgbClr val="FEEB29"/>
              </a:buClr>
              <a:buSzPct val="70000"/>
              <a:defRPr/>
            </a:pPr>
            <a:r>
              <a:rPr lang="en-US" sz="700" err="1">
                <a:cs typeface="Arial" panose="020B0604020202020204" pitchFamily="34" charset="0"/>
              </a:rPr>
              <a:t>DemandScience</a:t>
            </a:r>
            <a:r>
              <a:rPr lang="en-US" sz="700">
                <a:cs typeface="Arial" panose="020B0604020202020204" pitchFamily="34" charset="0"/>
              </a:rPr>
              <a:t> </a:t>
            </a:r>
            <a:br>
              <a:rPr lang="en-US" sz="700">
                <a:cs typeface="Arial" panose="020B0604020202020204" pitchFamily="34" charset="0"/>
              </a:rPr>
            </a:br>
            <a:r>
              <a:rPr lang="en-US" sz="700">
                <a:cs typeface="Arial" panose="020B0604020202020204" pitchFamily="34" charset="0"/>
              </a:rPr>
              <a:t>by Pure Incubation</a:t>
            </a:r>
          </a:p>
        </p:txBody>
      </p:sp>
      <p:sp>
        <p:nvSpPr>
          <p:cNvPr id="43" name="TextBox 42">
            <a:extLst>
              <a:ext uri="{FF2B5EF4-FFF2-40B4-BE49-F238E27FC236}">
                <a16:creationId xmlns:a16="http://schemas.microsoft.com/office/drawing/2014/main" id="{8F0BAF9A-8965-01AF-A549-36E39B6A96AD}"/>
              </a:ext>
            </a:extLst>
          </p:cNvPr>
          <p:cNvSpPr txBox="1"/>
          <p:nvPr/>
        </p:nvSpPr>
        <p:spPr>
          <a:xfrm>
            <a:off x="2956672" y="1615631"/>
            <a:ext cx="2336037" cy="184666"/>
          </a:xfrm>
          <a:prstGeom prst="rect">
            <a:avLst/>
          </a:prstGeom>
          <a:noFill/>
        </p:spPr>
        <p:txBody>
          <a:bodyPr wrap="square" lIns="0" tIns="0" rIns="0" bIns="0" rtlCol="0">
            <a:spAutoFit/>
          </a:bodyPr>
          <a:lstStyle/>
          <a:p>
            <a:pPr defTabSz="415742">
              <a:spcAft>
                <a:spcPts val="300"/>
              </a:spcAft>
              <a:buClr>
                <a:srgbClr val="FEEB29"/>
              </a:buClr>
              <a:buSzPct val="70000"/>
              <a:defRPr/>
            </a:pPr>
            <a:r>
              <a:rPr lang="en-GB" sz="1200" b="1">
                <a:cs typeface="Arial" panose="020B0604020202020204" pitchFamily="34" charset="0"/>
              </a:rPr>
              <a:t>Top compromises by industry</a:t>
            </a:r>
          </a:p>
        </p:txBody>
      </p:sp>
      <p:grpSp>
        <p:nvGrpSpPr>
          <p:cNvPr id="30" name="Group 29">
            <a:extLst>
              <a:ext uri="{FF2B5EF4-FFF2-40B4-BE49-F238E27FC236}">
                <a16:creationId xmlns:a16="http://schemas.microsoft.com/office/drawing/2014/main" id="{972B8457-410E-15F8-0778-96EB20B04CCB}"/>
              </a:ext>
            </a:extLst>
          </p:cNvPr>
          <p:cNvGrpSpPr/>
          <p:nvPr/>
        </p:nvGrpSpPr>
        <p:grpSpPr>
          <a:xfrm>
            <a:off x="2956672" y="1906013"/>
            <a:ext cx="1086062" cy="437043"/>
            <a:chOff x="2956672" y="1906013"/>
            <a:chExt cx="1086062" cy="437043"/>
          </a:xfrm>
        </p:grpSpPr>
        <p:sp>
          <p:nvSpPr>
            <p:cNvPr id="47" name="TextBox 46">
              <a:extLst>
                <a:ext uri="{FF2B5EF4-FFF2-40B4-BE49-F238E27FC236}">
                  <a16:creationId xmlns:a16="http://schemas.microsoft.com/office/drawing/2014/main" id="{9333F3D6-2C52-9ED2-3501-0EC36366FB57}"/>
                </a:ext>
              </a:extLst>
            </p:cNvPr>
            <p:cNvSpPr txBox="1"/>
            <p:nvPr/>
          </p:nvSpPr>
          <p:spPr>
            <a:xfrm>
              <a:off x="3366725" y="1906013"/>
              <a:ext cx="676009" cy="437043"/>
            </a:xfrm>
            <a:prstGeom prst="rect">
              <a:avLst/>
            </a:prstGeom>
            <a:noFill/>
          </p:spPr>
          <p:txBody>
            <a:bodyPr wrap="square" lIns="0" tIns="0" rIns="0" bIns="0" rtlCol="0">
              <a:spAutoFit/>
            </a:bodyPr>
            <a:lstStyle/>
            <a:p>
              <a:pPr defTabSz="415742">
                <a:buClr>
                  <a:srgbClr val="FEEB29"/>
                </a:buClr>
                <a:buSzPct val="70000"/>
                <a:defRPr/>
              </a:pPr>
              <a:r>
                <a:rPr lang="en-GB" sz="1400" b="1">
                  <a:cs typeface="Arial" panose="020B0604020202020204" pitchFamily="34" charset="0"/>
                </a:rPr>
                <a:t>737</a:t>
              </a:r>
            </a:p>
            <a:p>
              <a:pPr defTabSz="415742">
                <a:lnSpc>
                  <a:spcPct val="90000"/>
                </a:lnSpc>
                <a:spcAft>
                  <a:spcPts val="300"/>
                </a:spcAft>
                <a:buClr>
                  <a:srgbClr val="FEEB29"/>
                </a:buClr>
                <a:buSzPct val="70000"/>
                <a:defRPr/>
              </a:pPr>
              <a:r>
                <a:rPr lang="en-US" sz="800" spc="-10">
                  <a:cs typeface="Arial" panose="020B0604020202020204" pitchFamily="34" charset="0"/>
                </a:rPr>
                <a:t>Financial Services</a:t>
              </a:r>
            </a:p>
          </p:txBody>
        </p:sp>
        <p:grpSp>
          <p:nvGrpSpPr>
            <p:cNvPr id="24" name="Group 23">
              <a:extLst>
                <a:ext uri="{FF2B5EF4-FFF2-40B4-BE49-F238E27FC236}">
                  <a16:creationId xmlns:a16="http://schemas.microsoft.com/office/drawing/2014/main" id="{52477E28-C64B-D066-5AB4-CA671B632714}"/>
                </a:ext>
              </a:extLst>
            </p:cNvPr>
            <p:cNvGrpSpPr/>
            <p:nvPr/>
          </p:nvGrpSpPr>
          <p:grpSpPr>
            <a:xfrm>
              <a:off x="2956672" y="1906013"/>
              <a:ext cx="326998" cy="326998"/>
              <a:chOff x="2956672" y="1906013"/>
              <a:chExt cx="326998" cy="326998"/>
            </a:xfrm>
          </p:grpSpPr>
          <p:sp>
            <p:nvSpPr>
              <p:cNvPr id="11" name="Freeform: Shape 10">
                <a:extLst>
                  <a:ext uri="{FF2B5EF4-FFF2-40B4-BE49-F238E27FC236}">
                    <a16:creationId xmlns:a16="http://schemas.microsoft.com/office/drawing/2014/main" id="{01269475-587E-A3EB-C150-F3FD628BAEEA}"/>
                  </a:ext>
                </a:extLst>
              </p:cNvPr>
              <p:cNvSpPr/>
              <p:nvPr/>
            </p:nvSpPr>
            <p:spPr>
              <a:xfrm flipV="1">
                <a:off x="2956672" y="1906013"/>
                <a:ext cx="326998" cy="326998"/>
              </a:xfrm>
              <a:custGeom>
                <a:avLst/>
                <a:gdLst>
                  <a:gd name="connsiteX0" fmla="*/ 423478 w 423642"/>
                  <a:gd name="connsiteY0" fmla="*/ 211657 h 423642"/>
                  <a:gd name="connsiteX1" fmla="*/ 211657 w 423642"/>
                  <a:gd name="connsiteY1" fmla="*/ -165 h 423642"/>
                  <a:gd name="connsiteX2" fmla="*/ -165 w 423642"/>
                  <a:gd name="connsiteY2" fmla="*/ 211657 h 423642"/>
                  <a:gd name="connsiteX3" fmla="*/ 211657 w 423642"/>
                  <a:gd name="connsiteY3" fmla="*/ 423478 h 423642"/>
                  <a:gd name="connsiteX4" fmla="*/ 423478 w 423642"/>
                  <a:gd name="connsiteY4" fmla="*/ 211657 h 42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3642">
                    <a:moveTo>
                      <a:pt x="423478" y="211657"/>
                    </a:moveTo>
                    <a:cubicBezTo>
                      <a:pt x="423478" y="94672"/>
                      <a:pt x="328642" y="-165"/>
                      <a:pt x="211657" y="-165"/>
                    </a:cubicBezTo>
                    <a:cubicBezTo>
                      <a:pt x="94672" y="-165"/>
                      <a:pt x="-165" y="94672"/>
                      <a:pt x="-165" y="211657"/>
                    </a:cubicBezTo>
                    <a:cubicBezTo>
                      <a:pt x="-165" y="328642"/>
                      <a:pt x="94672" y="423478"/>
                      <a:pt x="211657" y="423478"/>
                    </a:cubicBezTo>
                    <a:cubicBezTo>
                      <a:pt x="328642" y="423478"/>
                      <a:pt x="423478" y="328642"/>
                      <a:pt x="423478" y="211657"/>
                    </a:cubicBezTo>
                  </a:path>
                </a:pathLst>
              </a:custGeom>
              <a:solidFill>
                <a:schemeClr val="tx2"/>
              </a:solidFill>
              <a:ln w="1096" cap="flat">
                <a:noFill/>
                <a:prstDash val="solid"/>
                <a:miter/>
              </a:ln>
            </p:spPr>
            <p:txBody>
              <a:bodyPr rtlCol="0" anchor="ctr"/>
              <a:lstStyle/>
              <a:p>
                <a:endParaRPr lang="en-US"/>
              </a:p>
            </p:txBody>
          </p:sp>
          <p:grpSp>
            <p:nvGrpSpPr>
              <p:cNvPr id="13" name="Group 12">
                <a:extLst>
                  <a:ext uri="{FF2B5EF4-FFF2-40B4-BE49-F238E27FC236}">
                    <a16:creationId xmlns:a16="http://schemas.microsoft.com/office/drawing/2014/main" id="{D364FE6D-F70A-1F61-8A3E-E3356EB29D0A}"/>
                  </a:ext>
                </a:extLst>
              </p:cNvPr>
              <p:cNvGrpSpPr/>
              <p:nvPr/>
            </p:nvGrpSpPr>
            <p:grpSpPr>
              <a:xfrm>
                <a:off x="3019490" y="2001175"/>
                <a:ext cx="201362" cy="136675"/>
                <a:chOff x="3019490" y="2009780"/>
                <a:chExt cx="201362" cy="136675"/>
              </a:xfrm>
            </p:grpSpPr>
            <p:sp>
              <p:nvSpPr>
                <p:cNvPr id="12" name="Freeform: Shape 11">
                  <a:extLst>
                    <a:ext uri="{FF2B5EF4-FFF2-40B4-BE49-F238E27FC236}">
                      <a16:creationId xmlns:a16="http://schemas.microsoft.com/office/drawing/2014/main" id="{F2DDEBAA-D2C3-73AF-9849-0EDF5914DEF1}"/>
                    </a:ext>
                  </a:extLst>
                </p:cNvPr>
                <p:cNvSpPr/>
                <p:nvPr/>
              </p:nvSpPr>
              <p:spPr>
                <a:xfrm flipV="1">
                  <a:off x="3019490" y="2086299"/>
                  <a:ext cx="18171" cy="18171"/>
                </a:xfrm>
                <a:custGeom>
                  <a:avLst/>
                  <a:gdLst>
                    <a:gd name="connsiteX0" fmla="*/ 16755 w 23542"/>
                    <a:gd name="connsiteY0" fmla="*/ -131 h 23542"/>
                    <a:gd name="connsiteX1" fmla="*/ 6647 w 23542"/>
                    <a:gd name="connsiteY1" fmla="*/ -131 h 23542"/>
                    <a:gd name="connsiteX2" fmla="*/ -72 w 23542"/>
                    <a:gd name="connsiteY2" fmla="*/ 6589 h 23542"/>
                    <a:gd name="connsiteX3" fmla="*/ -72 w 23542"/>
                    <a:gd name="connsiteY3" fmla="*/ 16697 h 23542"/>
                    <a:gd name="connsiteX4" fmla="*/ 6647 w 23542"/>
                    <a:gd name="connsiteY4" fmla="*/ 23412 h 23542"/>
                    <a:gd name="connsiteX5" fmla="*/ 13362 w 23542"/>
                    <a:gd name="connsiteY5" fmla="*/ 16697 h 23542"/>
                    <a:gd name="connsiteX6" fmla="*/ 13362 w 23542"/>
                    <a:gd name="connsiteY6" fmla="*/ 13304 h 23542"/>
                    <a:gd name="connsiteX7" fmla="*/ 16755 w 23542"/>
                    <a:gd name="connsiteY7" fmla="*/ 13304 h 23542"/>
                    <a:gd name="connsiteX8" fmla="*/ 23470 w 23542"/>
                    <a:gd name="connsiteY8" fmla="*/ 6589 h 23542"/>
                    <a:gd name="connsiteX9" fmla="*/ 16755 w 23542"/>
                    <a:gd name="connsiteY9" fmla="*/ -131 h 23542"/>
                    <a:gd name="connsiteX10" fmla="*/ 16755 w 23542"/>
                    <a:gd name="connsiteY10" fmla="*/ -131 h 2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42" h="23542">
                      <a:moveTo>
                        <a:pt x="16755" y="-131"/>
                      </a:moveTo>
                      <a:lnTo>
                        <a:pt x="6647" y="-131"/>
                      </a:lnTo>
                      <a:cubicBezTo>
                        <a:pt x="2928" y="-131"/>
                        <a:pt x="-72" y="2869"/>
                        <a:pt x="-72" y="6589"/>
                      </a:cubicBezTo>
                      <a:lnTo>
                        <a:pt x="-72" y="16697"/>
                      </a:lnTo>
                      <a:cubicBezTo>
                        <a:pt x="-72" y="20416"/>
                        <a:pt x="2928" y="23412"/>
                        <a:pt x="6647" y="23412"/>
                      </a:cubicBezTo>
                      <a:cubicBezTo>
                        <a:pt x="10362" y="23412"/>
                        <a:pt x="13362" y="20416"/>
                        <a:pt x="13362" y="16697"/>
                      </a:cubicBezTo>
                      <a:lnTo>
                        <a:pt x="13362" y="13304"/>
                      </a:lnTo>
                      <a:lnTo>
                        <a:pt x="16755" y="13304"/>
                      </a:lnTo>
                      <a:cubicBezTo>
                        <a:pt x="20470" y="13304"/>
                        <a:pt x="23470" y="10303"/>
                        <a:pt x="23470" y="6589"/>
                      </a:cubicBezTo>
                      <a:cubicBezTo>
                        <a:pt x="23470" y="2869"/>
                        <a:pt x="20404" y="-131"/>
                        <a:pt x="16755" y="-131"/>
                      </a:cubicBezTo>
                      <a:lnTo>
                        <a:pt x="16755" y="-131"/>
                      </a:lnTo>
                    </a:path>
                  </a:pathLst>
                </a:custGeom>
                <a:solidFill>
                  <a:schemeClr val="bg1"/>
                </a:solidFill>
                <a:ln w="1096"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0AC6E05-992E-8FD3-04E0-0E0F781BBFA8}"/>
                    </a:ext>
                  </a:extLst>
                </p:cNvPr>
                <p:cNvSpPr/>
                <p:nvPr/>
              </p:nvSpPr>
              <p:spPr>
                <a:xfrm flipV="1">
                  <a:off x="3019490" y="2042550"/>
                  <a:ext cx="10369" cy="29147"/>
                </a:xfrm>
                <a:custGeom>
                  <a:avLst/>
                  <a:gdLst>
                    <a:gd name="connsiteX0" fmla="*/ 6651 w 13434"/>
                    <a:gd name="connsiteY0" fmla="*/ -181 h 37761"/>
                    <a:gd name="connsiteX1" fmla="*/ -68 w 13434"/>
                    <a:gd name="connsiteY1" fmla="*/ 6534 h 37761"/>
                    <a:gd name="connsiteX2" fmla="*/ -68 w 13434"/>
                    <a:gd name="connsiteY2" fmla="*/ 30861 h 37761"/>
                    <a:gd name="connsiteX3" fmla="*/ 6651 w 13434"/>
                    <a:gd name="connsiteY3" fmla="*/ 37580 h 37761"/>
                    <a:gd name="connsiteX4" fmla="*/ 13366 w 13434"/>
                    <a:gd name="connsiteY4" fmla="*/ 30861 h 37761"/>
                    <a:gd name="connsiteX5" fmla="*/ 13366 w 13434"/>
                    <a:gd name="connsiteY5" fmla="*/ 6534 h 37761"/>
                    <a:gd name="connsiteX6" fmla="*/ 6651 w 13434"/>
                    <a:gd name="connsiteY6" fmla="*/ -181 h 37761"/>
                    <a:gd name="connsiteX7" fmla="*/ 6651 w 13434"/>
                    <a:gd name="connsiteY7" fmla="*/ -181 h 3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4" h="37761">
                      <a:moveTo>
                        <a:pt x="6651" y="-181"/>
                      </a:moveTo>
                      <a:cubicBezTo>
                        <a:pt x="2932" y="-181"/>
                        <a:pt x="-68" y="2815"/>
                        <a:pt x="-68" y="6534"/>
                      </a:cubicBezTo>
                      <a:lnTo>
                        <a:pt x="-68" y="30861"/>
                      </a:lnTo>
                      <a:cubicBezTo>
                        <a:pt x="-68" y="34580"/>
                        <a:pt x="2932" y="37580"/>
                        <a:pt x="6651" y="37580"/>
                      </a:cubicBezTo>
                      <a:cubicBezTo>
                        <a:pt x="10366" y="37580"/>
                        <a:pt x="13366" y="34580"/>
                        <a:pt x="13366" y="30861"/>
                      </a:cubicBezTo>
                      <a:lnTo>
                        <a:pt x="13366" y="6534"/>
                      </a:lnTo>
                      <a:cubicBezTo>
                        <a:pt x="13366" y="2815"/>
                        <a:pt x="10366" y="-181"/>
                        <a:pt x="6651" y="-181"/>
                      </a:cubicBezTo>
                      <a:lnTo>
                        <a:pt x="6651" y="-181"/>
                      </a:lnTo>
                    </a:path>
                  </a:pathLst>
                </a:custGeom>
                <a:solidFill>
                  <a:schemeClr val="bg1"/>
                </a:solidFill>
                <a:ln w="1096"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A42C0F47-C740-291D-AA0F-59F50557FA8D}"/>
                    </a:ext>
                  </a:extLst>
                </p:cNvPr>
                <p:cNvSpPr/>
                <p:nvPr/>
              </p:nvSpPr>
              <p:spPr>
                <a:xfrm flipV="1">
                  <a:off x="3019490" y="2009831"/>
                  <a:ext cx="18171" cy="18121"/>
                </a:xfrm>
                <a:custGeom>
                  <a:avLst/>
                  <a:gdLst>
                    <a:gd name="connsiteX0" fmla="*/ 6647 w 23542"/>
                    <a:gd name="connsiteY0" fmla="*/ -231 h 23476"/>
                    <a:gd name="connsiteX1" fmla="*/ -72 w 23542"/>
                    <a:gd name="connsiteY1" fmla="*/ 6483 h 23476"/>
                    <a:gd name="connsiteX2" fmla="*/ -72 w 23542"/>
                    <a:gd name="connsiteY2" fmla="*/ 16526 h 23476"/>
                    <a:gd name="connsiteX3" fmla="*/ 6647 w 23542"/>
                    <a:gd name="connsiteY3" fmla="*/ 23245 h 23476"/>
                    <a:gd name="connsiteX4" fmla="*/ 16755 w 23542"/>
                    <a:gd name="connsiteY4" fmla="*/ 23245 h 23476"/>
                    <a:gd name="connsiteX5" fmla="*/ 23470 w 23542"/>
                    <a:gd name="connsiteY5" fmla="*/ 16526 h 23476"/>
                    <a:gd name="connsiteX6" fmla="*/ 16755 w 23542"/>
                    <a:gd name="connsiteY6" fmla="*/ 9811 h 23476"/>
                    <a:gd name="connsiteX7" fmla="*/ 13362 w 23542"/>
                    <a:gd name="connsiteY7" fmla="*/ 9811 h 23476"/>
                    <a:gd name="connsiteX8" fmla="*/ 13362 w 23542"/>
                    <a:gd name="connsiteY8" fmla="*/ 6483 h 23476"/>
                    <a:gd name="connsiteX9" fmla="*/ 6647 w 23542"/>
                    <a:gd name="connsiteY9" fmla="*/ -231 h 23476"/>
                    <a:gd name="connsiteX10" fmla="*/ 6647 w 23542"/>
                    <a:gd name="connsiteY10" fmla="*/ -231 h 23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42" h="23476">
                      <a:moveTo>
                        <a:pt x="6647" y="-231"/>
                      </a:moveTo>
                      <a:cubicBezTo>
                        <a:pt x="2928" y="-231"/>
                        <a:pt x="-72" y="2764"/>
                        <a:pt x="-72" y="6483"/>
                      </a:cubicBezTo>
                      <a:lnTo>
                        <a:pt x="-72" y="16526"/>
                      </a:lnTo>
                      <a:cubicBezTo>
                        <a:pt x="-72" y="20245"/>
                        <a:pt x="2928" y="23245"/>
                        <a:pt x="6647" y="23245"/>
                      </a:cubicBezTo>
                      <a:lnTo>
                        <a:pt x="16755" y="23245"/>
                      </a:lnTo>
                      <a:cubicBezTo>
                        <a:pt x="20470" y="23245"/>
                        <a:pt x="23470" y="20245"/>
                        <a:pt x="23470" y="16526"/>
                      </a:cubicBezTo>
                      <a:cubicBezTo>
                        <a:pt x="23470" y="12811"/>
                        <a:pt x="20470" y="9811"/>
                        <a:pt x="16755" y="9811"/>
                      </a:cubicBezTo>
                      <a:lnTo>
                        <a:pt x="13362" y="9811"/>
                      </a:lnTo>
                      <a:lnTo>
                        <a:pt x="13362" y="6483"/>
                      </a:lnTo>
                      <a:cubicBezTo>
                        <a:pt x="13362" y="2764"/>
                        <a:pt x="10362" y="-231"/>
                        <a:pt x="6647" y="-231"/>
                      </a:cubicBezTo>
                      <a:lnTo>
                        <a:pt x="6647" y="-231"/>
                      </a:lnTo>
                    </a:path>
                  </a:pathLst>
                </a:custGeom>
                <a:solidFill>
                  <a:schemeClr val="bg1"/>
                </a:solidFill>
                <a:ln w="109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939B0A0D-8481-8E71-19B3-CAD8508AE44F}"/>
                    </a:ext>
                  </a:extLst>
                </p:cNvPr>
                <p:cNvSpPr/>
                <p:nvPr/>
              </p:nvSpPr>
              <p:spPr>
                <a:xfrm flipV="1">
                  <a:off x="3045921" y="2009831"/>
                  <a:ext cx="122123" cy="10369"/>
                </a:xfrm>
                <a:custGeom>
                  <a:avLst/>
                  <a:gdLst>
                    <a:gd name="connsiteX0" fmla="*/ 151350 w 158217"/>
                    <a:gd name="connsiteY0" fmla="*/ -236 h 13433"/>
                    <a:gd name="connsiteX1" fmla="*/ 133217 w 158217"/>
                    <a:gd name="connsiteY1" fmla="*/ -236 h 13433"/>
                    <a:gd name="connsiteX2" fmla="*/ 126501 w 158217"/>
                    <a:gd name="connsiteY2" fmla="*/ 6478 h 13433"/>
                    <a:gd name="connsiteX3" fmla="*/ 133217 w 158217"/>
                    <a:gd name="connsiteY3" fmla="*/ 13198 h 13433"/>
                    <a:gd name="connsiteX4" fmla="*/ 151350 w 158217"/>
                    <a:gd name="connsiteY4" fmla="*/ 13198 h 13433"/>
                    <a:gd name="connsiteX5" fmla="*/ 158066 w 158217"/>
                    <a:gd name="connsiteY5" fmla="*/ 6478 h 13433"/>
                    <a:gd name="connsiteX6" fmla="*/ 151350 w 158217"/>
                    <a:gd name="connsiteY6" fmla="*/ -236 h 13433"/>
                    <a:gd name="connsiteX7" fmla="*/ 109152 w 158217"/>
                    <a:gd name="connsiteY7" fmla="*/ -236 h 13433"/>
                    <a:gd name="connsiteX8" fmla="*/ 91022 w 158217"/>
                    <a:gd name="connsiteY8" fmla="*/ -236 h 13433"/>
                    <a:gd name="connsiteX9" fmla="*/ 84303 w 158217"/>
                    <a:gd name="connsiteY9" fmla="*/ 6478 h 13433"/>
                    <a:gd name="connsiteX10" fmla="*/ 91022 w 158217"/>
                    <a:gd name="connsiteY10" fmla="*/ 13198 h 13433"/>
                    <a:gd name="connsiteX11" fmla="*/ 109152 w 158217"/>
                    <a:gd name="connsiteY11" fmla="*/ 13198 h 13433"/>
                    <a:gd name="connsiteX12" fmla="*/ 115871 w 158217"/>
                    <a:gd name="connsiteY12" fmla="*/ 6478 h 13433"/>
                    <a:gd name="connsiteX13" fmla="*/ 109152 w 158217"/>
                    <a:gd name="connsiteY13" fmla="*/ -236 h 13433"/>
                    <a:gd name="connsiteX14" fmla="*/ 66892 w 158217"/>
                    <a:gd name="connsiteY14" fmla="*/ -236 h 13433"/>
                    <a:gd name="connsiteX15" fmla="*/ 48763 w 158217"/>
                    <a:gd name="connsiteY15" fmla="*/ -236 h 13433"/>
                    <a:gd name="connsiteX16" fmla="*/ 42043 w 158217"/>
                    <a:gd name="connsiteY16" fmla="*/ 6478 h 13433"/>
                    <a:gd name="connsiteX17" fmla="*/ 48763 w 158217"/>
                    <a:gd name="connsiteY17" fmla="*/ 13198 h 13433"/>
                    <a:gd name="connsiteX18" fmla="*/ 66892 w 158217"/>
                    <a:gd name="connsiteY18" fmla="*/ 13198 h 13433"/>
                    <a:gd name="connsiteX19" fmla="*/ 73607 w 158217"/>
                    <a:gd name="connsiteY19" fmla="*/ 6478 h 13433"/>
                    <a:gd name="connsiteX20" fmla="*/ 66892 w 158217"/>
                    <a:gd name="connsiteY20" fmla="*/ -236 h 13433"/>
                    <a:gd name="connsiteX21" fmla="*/ 24627 w 158217"/>
                    <a:gd name="connsiteY21" fmla="*/ -236 h 13433"/>
                    <a:gd name="connsiteX22" fmla="*/ 6563 w 158217"/>
                    <a:gd name="connsiteY22" fmla="*/ -236 h 13433"/>
                    <a:gd name="connsiteX23" fmla="*/ -151 w 158217"/>
                    <a:gd name="connsiteY23" fmla="*/ 6478 h 13433"/>
                    <a:gd name="connsiteX24" fmla="*/ 6563 w 158217"/>
                    <a:gd name="connsiteY24" fmla="*/ 13198 h 13433"/>
                    <a:gd name="connsiteX25" fmla="*/ 24693 w 158217"/>
                    <a:gd name="connsiteY25" fmla="*/ 13198 h 13433"/>
                    <a:gd name="connsiteX26" fmla="*/ 31412 w 158217"/>
                    <a:gd name="connsiteY26" fmla="*/ 6478 h 13433"/>
                    <a:gd name="connsiteX27" fmla="*/ 24627 w 158217"/>
                    <a:gd name="connsiteY27" fmla="*/ -236 h 13433"/>
                    <a:gd name="connsiteX28" fmla="*/ 24627 w 158217"/>
                    <a:gd name="connsiteY28" fmla="*/ -236 h 1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8217" h="13433">
                      <a:moveTo>
                        <a:pt x="151350" y="-236"/>
                      </a:moveTo>
                      <a:lnTo>
                        <a:pt x="133217" y="-236"/>
                      </a:lnTo>
                      <a:cubicBezTo>
                        <a:pt x="129502" y="-236"/>
                        <a:pt x="126501" y="2764"/>
                        <a:pt x="126501" y="6478"/>
                      </a:cubicBezTo>
                      <a:cubicBezTo>
                        <a:pt x="126501" y="10197"/>
                        <a:pt x="129502" y="13198"/>
                        <a:pt x="133217" y="13198"/>
                      </a:cubicBezTo>
                      <a:lnTo>
                        <a:pt x="151350" y="13198"/>
                      </a:lnTo>
                      <a:cubicBezTo>
                        <a:pt x="155065" y="13198"/>
                        <a:pt x="158066" y="10197"/>
                        <a:pt x="158066" y="6478"/>
                      </a:cubicBezTo>
                      <a:cubicBezTo>
                        <a:pt x="158066" y="2829"/>
                        <a:pt x="155065" y="-236"/>
                        <a:pt x="151350" y="-236"/>
                      </a:cubicBezTo>
                      <a:close/>
                      <a:moveTo>
                        <a:pt x="109152" y="-236"/>
                      </a:moveTo>
                      <a:lnTo>
                        <a:pt x="91022" y="-236"/>
                      </a:lnTo>
                      <a:cubicBezTo>
                        <a:pt x="87303" y="-236"/>
                        <a:pt x="84303" y="2764"/>
                        <a:pt x="84303" y="6478"/>
                      </a:cubicBezTo>
                      <a:cubicBezTo>
                        <a:pt x="84303" y="10197"/>
                        <a:pt x="87303" y="13198"/>
                        <a:pt x="91022" y="13198"/>
                      </a:cubicBezTo>
                      <a:lnTo>
                        <a:pt x="109152" y="13198"/>
                      </a:lnTo>
                      <a:cubicBezTo>
                        <a:pt x="112871" y="13198"/>
                        <a:pt x="115871" y="10197"/>
                        <a:pt x="115871" y="6478"/>
                      </a:cubicBezTo>
                      <a:cubicBezTo>
                        <a:pt x="115871" y="2829"/>
                        <a:pt x="112805" y="-236"/>
                        <a:pt x="109152" y="-236"/>
                      </a:cubicBezTo>
                      <a:close/>
                      <a:moveTo>
                        <a:pt x="66892" y="-236"/>
                      </a:moveTo>
                      <a:lnTo>
                        <a:pt x="48763" y="-236"/>
                      </a:lnTo>
                      <a:cubicBezTo>
                        <a:pt x="45044" y="-236"/>
                        <a:pt x="42043" y="2764"/>
                        <a:pt x="42043" y="6478"/>
                      </a:cubicBezTo>
                      <a:cubicBezTo>
                        <a:pt x="42043" y="10197"/>
                        <a:pt x="45044" y="13198"/>
                        <a:pt x="48763" y="13198"/>
                      </a:cubicBezTo>
                      <a:lnTo>
                        <a:pt x="66892" y="13198"/>
                      </a:lnTo>
                      <a:cubicBezTo>
                        <a:pt x="70607" y="13198"/>
                        <a:pt x="73607" y="10197"/>
                        <a:pt x="73607" y="6478"/>
                      </a:cubicBezTo>
                      <a:cubicBezTo>
                        <a:pt x="73607" y="2829"/>
                        <a:pt x="70607" y="-236"/>
                        <a:pt x="66892" y="-236"/>
                      </a:cubicBezTo>
                      <a:close/>
                      <a:moveTo>
                        <a:pt x="24627" y="-236"/>
                      </a:moveTo>
                      <a:lnTo>
                        <a:pt x="6563" y="-236"/>
                      </a:lnTo>
                      <a:cubicBezTo>
                        <a:pt x="2844" y="-236"/>
                        <a:pt x="-151" y="2764"/>
                        <a:pt x="-151" y="6478"/>
                      </a:cubicBezTo>
                      <a:cubicBezTo>
                        <a:pt x="-151" y="10197"/>
                        <a:pt x="2844" y="13198"/>
                        <a:pt x="6563" y="13198"/>
                      </a:cubicBezTo>
                      <a:lnTo>
                        <a:pt x="24693" y="13198"/>
                      </a:lnTo>
                      <a:cubicBezTo>
                        <a:pt x="28412" y="13198"/>
                        <a:pt x="31412" y="10197"/>
                        <a:pt x="31412" y="6478"/>
                      </a:cubicBezTo>
                      <a:cubicBezTo>
                        <a:pt x="31348" y="2829"/>
                        <a:pt x="28346" y="-236"/>
                        <a:pt x="24627" y="-236"/>
                      </a:cubicBezTo>
                      <a:lnTo>
                        <a:pt x="24627" y="-236"/>
                      </a:lnTo>
                    </a:path>
                  </a:pathLst>
                </a:custGeom>
                <a:solidFill>
                  <a:schemeClr val="bg1"/>
                </a:solidFill>
                <a:ln w="109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6732223-F6DA-CC89-FE6F-EB85C1B9C427}"/>
                    </a:ext>
                  </a:extLst>
                </p:cNvPr>
                <p:cNvSpPr/>
                <p:nvPr/>
              </p:nvSpPr>
              <p:spPr>
                <a:xfrm flipV="1">
                  <a:off x="3176300" y="2009780"/>
                  <a:ext cx="18175" cy="18171"/>
                </a:xfrm>
                <a:custGeom>
                  <a:avLst/>
                  <a:gdLst>
                    <a:gd name="connsiteX0" fmla="*/ 16596 w 23546"/>
                    <a:gd name="connsiteY0" fmla="*/ -231 h 23542"/>
                    <a:gd name="connsiteX1" fmla="*/ 9881 w 23546"/>
                    <a:gd name="connsiteY1" fmla="*/ 6483 h 23542"/>
                    <a:gd name="connsiteX2" fmla="*/ 9881 w 23546"/>
                    <a:gd name="connsiteY2" fmla="*/ 9876 h 23542"/>
                    <a:gd name="connsiteX3" fmla="*/ 6489 w 23546"/>
                    <a:gd name="connsiteY3" fmla="*/ 9876 h 23542"/>
                    <a:gd name="connsiteX4" fmla="*/ -230 w 23546"/>
                    <a:gd name="connsiteY4" fmla="*/ 16596 h 23542"/>
                    <a:gd name="connsiteX5" fmla="*/ 6489 w 23546"/>
                    <a:gd name="connsiteY5" fmla="*/ 23311 h 23542"/>
                    <a:gd name="connsiteX6" fmla="*/ 16596 w 23546"/>
                    <a:gd name="connsiteY6" fmla="*/ 23311 h 23542"/>
                    <a:gd name="connsiteX7" fmla="*/ 23316 w 23546"/>
                    <a:gd name="connsiteY7" fmla="*/ 16596 h 23542"/>
                    <a:gd name="connsiteX8" fmla="*/ 23316 w 23546"/>
                    <a:gd name="connsiteY8" fmla="*/ 6483 h 23542"/>
                    <a:gd name="connsiteX9" fmla="*/ 16596 w 23546"/>
                    <a:gd name="connsiteY9" fmla="*/ -231 h 23542"/>
                    <a:gd name="connsiteX10" fmla="*/ 16596 w 23546"/>
                    <a:gd name="connsiteY10" fmla="*/ -231 h 2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46" h="23542">
                      <a:moveTo>
                        <a:pt x="16596" y="-231"/>
                      </a:moveTo>
                      <a:cubicBezTo>
                        <a:pt x="12877" y="-231"/>
                        <a:pt x="9881" y="2764"/>
                        <a:pt x="9881" y="6483"/>
                      </a:cubicBezTo>
                      <a:lnTo>
                        <a:pt x="9881" y="9876"/>
                      </a:lnTo>
                      <a:lnTo>
                        <a:pt x="6489" y="9876"/>
                      </a:lnTo>
                      <a:cubicBezTo>
                        <a:pt x="2770" y="9876"/>
                        <a:pt x="-230" y="12877"/>
                        <a:pt x="-230" y="16596"/>
                      </a:cubicBezTo>
                      <a:cubicBezTo>
                        <a:pt x="-230" y="20311"/>
                        <a:pt x="2770" y="23311"/>
                        <a:pt x="6489" y="23311"/>
                      </a:cubicBezTo>
                      <a:lnTo>
                        <a:pt x="16596" y="23311"/>
                      </a:lnTo>
                      <a:cubicBezTo>
                        <a:pt x="20315" y="23311"/>
                        <a:pt x="23316" y="20311"/>
                        <a:pt x="23316" y="16596"/>
                      </a:cubicBezTo>
                      <a:lnTo>
                        <a:pt x="23316" y="6483"/>
                      </a:lnTo>
                      <a:cubicBezTo>
                        <a:pt x="23316" y="2764"/>
                        <a:pt x="20315" y="-231"/>
                        <a:pt x="16596" y="-231"/>
                      </a:cubicBezTo>
                      <a:lnTo>
                        <a:pt x="16596" y="-231"/>
                      </a:lnTo>
                    </a:path>
                  </a:pathLst>
                </a:custGeom>
                <a:solidFill>
                  <a:schemeClr val="bg1"/>
                </a:solidFill>
                <a:ln w="109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6AB6C71-47A4-A06E-739A-5B4041AECC94}"/>
                    </a:ext>
                  </a:extLst>
                </p:cNvPr>
                <p:cNvSpPr/>
                <p:nvPr/>
              </p:nvSpPr>
              <p:spPr>
                <a:xfrm flipV="1">
                  <a:off x="3054025" y="2043256"/>
                  <a:ext cx="166827" cy="103199"/>
                </a:xfrm>
                <a:custGeom>
                  <a:avLst/>
                  <a:gdLst>
                    <a:gd name="connsiteX0" fmla="*/ 189080 w 216132"/>
                    <a:gd name="connsiteY0" fmla="*/ 115046 h 133699"/>
                    <a:gd name="connsiteX1" fmla="*/ 197494 w 216132"/>
                    <a:gd name="connsiteY1" fmla="*/ 106633 h 133699"/>
                    <a:gd name="connsiteX2" fmla="*/ 197494 w 216132"/>
                    <a:gd name="connsiteY2" fmla="*/ 26673 h 133699"/>
                    <a:gd name="connsiteX3" fmla="*/ 189080 w 216132"/>
                    <a:gd name="connsiteY3" fmla="*/ 18264 h 133699"/>
                    <a:gd name="connsiteX4" fmla="*/ 26687 w 216132"/>
                    <a:gd name="connsiteY4" fmla="*/ 18264 h 133699"/>
                    <a:gd name="connsiteX5" fmla="*/ 18274 w 216132"/>
                    <a:gd name="connsiteY5" fmla="*/ 26673 h 133699"/>
                    <a:gd name="connsiteX6" fmla="*/ 18274 w 216132"/>
                    <a:gd name="connsiteY6" fmla="*/ 106633 h 133699"/>
                    <a:gd name="connsiteX7" fmla="*/ 26687 w 216132"/>
                    <a:gd name="connsiteY7" fmla="*/ 115046 h 133699"/>
                    <a:gd name="connsiteX8" fmla="*/ 189080 w 216132"/>
                    <a:gd name="connsiteY8" fmla="*/ 115046 h 133699"/>
                    <a:gd name="connsiteX9" fmla="*/ 189080 w 216132"/>
                    <a:gd name="connsiteY9" fmla="*/ 133568 h 133699"/>
                    <a:gd name="connsiteX10" fmla="*/ 26687 w 216132"/>
                    <a:gd name="connsiteY10" fmla="*/ 133568 h 133699"/>
                    <a:gd name="connsiteX11" fmla="*/ -182 w 216132"/>
                    <a:gd name="connsiteY11" fmla="*/ 106698 h 133699"/>
                    <a:gd name="connsiteX12" fmla="*/ -182 w 216132"/>
                    <a:gd name="connsiteY12" fmla="*/ 26739 h 133699"/>
                    <a:gd name="connsiteX13" fmla="*/ 26687 w 216132"/>
                    <a:gd name="connsiteY13" fmla="*/ -131 h 133699"/>
                    <a:gd name="connsiteX14" fmla="*/ 189080 w 216132"/>
                    <a:gd name="connsiteY14" fmla="*/ -131 h 133699"/>
                    <a:gd name="connsiteX15" fmla="*/ 215950 w 216132"/>
                    <a:gd name="connsiteY15" fmla="*/ 26739 h 133699"/>
                    <a:gd name="connsiteX16" fmla="*/ 215950 w 216132"/>
                    <a:gd name="connsiteY16" fmla="*/ 106633 h 133699"/>
                    <a:gd name="connsiteX17" fmla="*/ 189080 w 216132"/>
                    <a:gd name="connsiteY17" fmla="*/ 133568 h 133699"/>
                    <a:gd name="connsiteX18" fmla="*/ 189080 w 216132"/>
                    <a:gd name="connsiteY18" fmla="*/ 133568 h 133699"/>
                    <a:gd name="connsiteX19" fmla="*/ 189080 w 216132"/>
                    <a:gd name="connsiteY19" fmla="*/ 133568 h 13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6132" h="133699">
                      <a:moveTo>
                        <a:pt x="189080" y="115046"/>
                      </a:moveTo>
                      <a:cubicBezTo>
                        <a:pt x="193710" y="115046"/>
                        <a:pt x="197494" y="111262"/>
                        <a:pt x="197494" y="106633"/>
                      </a:cubicBezTo>
                      <a:lnTo>
                        <a:pt x="197494" y="26673"/>
                      </a:lnTo>
                      <a:cubicBezTo>
                        <a:pt x="197494" y="22044"/>
                        <a:pt x="193710" y="18264"/>
                        <a:pt x="189080" y="18264"/>
                      </a:cubicBezTo>
                      <a:lnTo>
                        <a:pt x="26687" y="18264"/>
                      </a:lnTo>
                      <a:cubicBezTo>
                        <a:pt x="22054" y="18264"/>
                        <a:pt x="18274" y="22044"/>
                        <a:pt x="18274" y="26673"/>
                      </a:cubicBezTo>
                      <a:lnTo>
                        <a:pt x="18274" y="106633"/>
                      </a:lnTo>
                      <a:cubicBezTo>
                        <a:pt x="18274" y="111262"/>
                        <a:pt x="22054" y="115046"/>
                        <a:pt x="26687" y="115046"/>
                      </a:cubicBezTo>
                      <a:lnTo>
                        <a:pt x="189080" y="115046"/>
                      </a:lnTo>
                      <a:moveTo>
                        <a:pt x="189080" y="133568"/>
                      </a:moveTo>
                      <a:lnTo>
                        <a:pt x="26687" y="133568"/>
                      </a:lnTo>
                      <a:cubicBezTo>
                        <a:pt x="11816" y="133568"/>
                        <a:pt x="-182" y="121566"/>
                        <a:pt x="-182" y="106698"/>
                      </a:cubicBezTo>
                      <a:lnTo>
                        <a:pt x="-182" y="26739"/>
                      </a:lnTo>
                      <a:cubicBezTo>
                        <a:pt x="-182" y="11871"/>
                        <a:pt x="11816" y="-131"/>
                        <a:pt x="26687" y="-131"/>
                      </a:cubicBezTo>
                      <a:lnTo>
                        <a:pt x="189080" y="-131"/>
                      </a:lnTo>
                      <a:cubicBezTo>
                        <a:pt x="203948" y="-131"/>
                        <a:pt x="215950" y="11871"/>
                        <a:pt x="215950" y="26739"/>
                      </a:cubicBezTo>
                      <a:lnTo>
                        <a:pt x="215950" y="106633"/>
                      </a:lnTo>
                      <a:cubicBezTo>
                        <a:pt x="215950" y="121504"/>
                        <a:pt x="203948" y="133568"/>
                        <a:pt x="189080" y="133568"/>
                      </a:cubicBezTo>
                      <a:lnTo>
                        <a:pt x="189080" y="133568"/>
                      </a:lnTo>
                      <a:lnTo>
                        <a:pt x="189080" y="133568"/>
                      </a:lnTo>
                    </a:path>
                  </a:pathLst>
                </a:custGeom>
                <a:solidFill>
                  <a:schemeClr val="bg1"/>
                </a:solidFill>
                <a:ln w="109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E6D8689-5C29-DDC3-A0D3-09EF154DFCAD}"/>
                    </a:ext>
                  </a:extLst>
                </p:cNvPr>
                <p:cNvSpPr/>
                <p:nvPr/>
              </p:nvSpPr>
              <p:spPr>
                <a:xfrm flipV="1">
                  <a:off x="3123361" y="2073610"/>
                  <a:ext cx="29530" cy="40021"/>
                </a:xfrm>
                <a:custGeom>
                  <a:avLst/>
                  <a:gdLst>
                    <a:gd name="connsiteX0" fmla="*/ 30576 w 38257"/>
                    <a:gd name="connsiteY0" fmla="*/ 36584 h 51849"/>
                    <a:gd name="connsiteX1" fmla="*/ 26534 w 38257"/>
                    <a:gd name="connsiteY1" fmla="*/ 39258 h 51849"/>
                    <a:gd name="connsiteX2" fmla="*/ 24835 w 38257"/>
                    <a:gd name="connsiteY2" fmla="*/ 41212 h 51849"/>
                    <a:gd name="connsiteX3" fmla="*/ 18840 w 38257"/>
                    <a:gd name="connsiteY3" fmla="*/ 42846 h 51849"/>
                    <a:gd name="connsiteX4" fmla="*/ 14532 w 38257"/>
                    <a:gd name="connsiteY4" fmla="*/ 42128 h 51849"/>
                    <a:gd name="connsiteX5" fmla="*/ 11859 w 38257"/>
                    <a:gd name="connsiteY5" fmla="*/ 40106 h 51849"/>
                    <a:gd name="connsiteX6" fmla="*/ 10944 w 38257"/>
                    <a:gd name="connsiteY6" fmla="*/ 37171 h 51849"/>
                    <a:gd name="connsiteX7" fmla="*/ 11532 w 38257"/>
                    <a:gd name="connsiteY7" fmla="*/ 34824 h 51849"/>
                    <a:gd name="connsiteX8" fmla="*/ 13230 w 38257"/>
                    <a:gd name="connsiteY8" fmla="*/ 33065 h 51849"/>
                    <a:gd name="connsiteX9" fmla="*/ 15774 w 38257"/>
                    <a:gd name="connsiteY9" fmla="*/ 31824 h 51849"/>
                    <a:gd name="connsiteX10" fmla="*/ 18840 w 38257"/>
                    <a:gd name="connsiteY10" fmla="*/ 30909 h 51849"/>
                    <a:gd name="connsiteX11" fmla="*/ 23272 w 38257"/>
                    <a:gd name="connsiteY11" fmla="*/ 29799 h 51849"/>
                    <a:gd name="connsiteX12" fmla="*/ 29208 w 38257"/>
                    <a:gd name="connsiteY12" fmla="*/ 27843 h 51849"/>
                    <a:gd name="connsiteX13" fmla="*/ 33903 w 38257"/>
                    <a:gd name="connsiteY13" fmla="*/ 24843 h 51849"/>
                    <a:gd name="connsiteX14" fmla="*/ 36968 w 38257"/>
                    <a:gd name="connsiteY14" fmla="*/ 20606 h 51849"/>
                    <a:gd name="connsiteX15" fmla="*/ 38074 w 38257"/>
                    <a:gd name="connsiteY15" fmla="*/ 14997 h 51849"/>
                    <a:gd name="connsiteX16" fmla="*/ 35793 w 38257"/>
                    <a:gd name="connsiteY16" fmla="*/ 6974 h 51849"/>
                    <a:gd name="connsiteX17" fmla="*/ 29208 w 38257"/>
                    <a:gd name="connsiteY17" fmla="*/ 1758 h 51849"/>
                    <a:gd name="connsiteX18" fmla="*/ 18900 w 38257"/>
                    <a:gd name="connsiteY18" fmla="*/ -133 h 51849"/>
                    <a:gd name="connsiteX19" fmla="*/ 8466 w 38257"/>
                    <a:gd name="connsiteY19" fmla="*/ 1758 h 51849"/>
                    <a:gd name="connsiteX20" fmla="*/ 1555 w 38257"/>
                    <a:gd name="connsiteY20" fmla="*/ 7301 h 51849"/>
                    <a:gd name="connsiteX21" fmla="*/ 118 w 38257"/>
                    <a:gd name="connsiteY21" fmla="*/ 10040 h 51849"/>
                    <a:gd name="connsiteX22" fmla="*/ 4555 w 38257"/>
                    <a:gd name="connsiteY22" fmla="*/ 16434 h 51849"/>
                    <a:gd name="connsiteX23" fmla="*/ 5400 w 38257"/>
                    <a:gd name="connsiteY23" fmla="*/ 16434 h 51849"/>
                    <a:gd name="connsiteX24" fmla="*/ 9707 w 38257"/>
                    <a:gd name="connsiteY24" fmla="*/ 13498 h 51849"/>
                    <a:gd name="connsiteX25" fmla="*/ 10486 w 38257"/>
                    <a:gd name="connsiteY25" fmla="*/ 12192 h 51849"/>
                    <a:gd name="connsiteX26" fmla="*/ 13879 w 38257"/>
                    <a:gd name="connsiteY26" fmla="*/ 9649 h 51849"/>
                    <a:gd name="connsiteX27" fmla="*/ 18708 w 38257"/>
                    <a:gd name="connsiteY27" fmla="*/ 8799 h 51849"/>
                    <a:gd name="connsiteX28" fmla="*/ 23338 w 38257"/>
                    <a:gd name="connsiteY28" fmla="*/ 9583 h 51849"/>
                    <a:gd name="connsiteX29" fmla="*/ 26404 w 38257"/>
                    <a:gd name="connsiteY29" fmla="*/ 11800 h 51849"/>
                    <a:gd name="connsiteX30" fmla="*/ 27510 w 38257"/>
                    <a:gd name="connsiteY30" fmla="*/ 15061 h 51849"/>
                    <a:gd name="connsiteX31" fmla="*/ 26534 w 38257"/>
                    <a:gd name="connsiteY31" fmla="*/ 17932 h 51849"/>
                    <a:gd name="connsiteX32" fmla="*/ 23665 w 38257"/>
                    <a:gd name="connsiteY32" fmla="*/ 19888 h 51849"/>
                    <a:gd name="connsiteX33" fmla="*/ 19101 w 38257"/>
                    <a:gd name="connsiteY33" fmla="*/ 21385 h 51849"/>
                    <a:gd name="connsiteX34" fmla="*/ 13684 w 38257"/>
                    <a:gd name="connsiteY34" fmla="*/ 22757 h 51849"/>
                    <a:gd name="connsiteX35" fmla="*/ 3771 w 38257"/>
                    <a:gd name="connsiteY35" fmla="*/ 27582 h 51849"/>
                    <a:gd name="connsiteX36" fmla="*/ 183 w 38257"/>
                    <a:gd name="connsiteY36" fmla="*/ 36453 h 51849"/>
                    <a:gd name="connsiteX37" fmla="*/ 2595 w 38257"/>
                    <a:gd name="connsiteY37" fmla="*/ 44474 h 51849"/>
                    <a:gd name="connsiteX38" fmla="*/ 9250 w 38257"/>
                    <a:gd name="connsiteY38" fmla="*/ 49822 h 51849"/>
                    <a:gd name="connsiteX39" fmla="*/ 18900 w 38257"/>
                    <a:gd name="connsiteY39" fmla="*/ 51717 h 51849"/>
                    <a:gd name="connsiteX40" fmla="*/ 28555 w 38257"/>
                    <a:gd name="connsiteY40" fmla="*/ 49822 h 51849"/>
                    <a:gd name="connsiteX41" fmla="*/ 34948 w 38257"/>
                    <a:gd name="connsiteY41" fmla="*/ 44474 h 51849"/>
                    <a:gd name="connsiteX42" fmla="*/ 35335 w 38257"/>
                    <a:gd name="connsiteY42" fmla="*/ 43891 h 51849"/>
                    <a:gd name="connsiteX43" fmla="*/ 31294 w 38257"/>
                    <a:gd name="connsiteY43" fmla="*/ 36584 h 51849"/>
                    <a:gd name="connsiteX44" fmla="*/ 30576 w 38257"/>
                    <a:gd name="connsiteY44" fmla="*/ 36584 h 51849"/>
                    <a:gd name="connsiteX45" fmla="*/ 30576 w 38257"/>
                    <a:gd name="connsiteY45" fmla="*/ 36584 h 51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257" h="51849">
                      <a:moveTo>
                        <a:pt x="30576" y="36584"/>
                      </a:moveTo>
                      <a:cubicBezTo>
                        <a:pt x="28817" y="36584"/>
                        <a:pt x="27380" y="37694"/>
                        <a:pt x="26534" y="39258"/>
                      </a:cubicBezTo>
                      <a:cubicBezTo>
                        <a:pt x="26142" y="40042"/>
                        <a:pt x="25555" y="40695"/>
                        <a:pt x="24835" y="41212"/>
                      </a:cubicBezTo>
                      <a:cubicBezTo>
                        <a:pt x="23338" y="42324"/>
                        <a:pt x="21383" y="42846"/>
                        <a:pt x="18840" y="42846"/>
                      </a:cubicBezTo>
                      <a:cubicBezTo>
                        <a:pt x="17141" y="42846"/>
                        <a:pt x="15708" y="42585"/>
                        <a:pt x="14532" y="42128"/>
                      </a:cubicBezTo>
                      <a:cubicBezTo>
                        <a:pt x="13360" y="41671"/>
                        <a:pt x="12446" y="40952"/>
                        <a:pt x="11859" y="40106"/>
                      </a:cubicBezTo>
                      <a:cubicBezTo>
                        <a:pt x="11270" y="39258"/>
                        <a:pt x="10944" y="38278"/>
                        <a:pt x="10944" y="37171"/>
                      </a:cubicBezTo>
                      <a:cubicBezTo>
                        <a:pt x="10879" y="36257"/>
                        <a:pt x="11075" y="35478"/>
                        <a:pt x="11532" y="34824"/>
                      </a:cubicBezTo>
                      <a:cubicBezTo>
                        <a:pt x="11923" y="34171"/>
                        <a:pt x="12512" y="33583"/>
                        <a:pt x="13230" y="33065"/>
                      </a:cubicBezTo>
                      <a:cubicBezTo>
                        <a:pt x="13944" y="32608"/>
                        <a:pt x="14794" y="32151"/>
                        <a:pt x="15774" y="31824"/>
                      </a:cubicBezTo>
                      <a:cubicBezTo>
                        <a:pt x="16749" y="31498"/>
                        <a:pt x="17728" y="31171"/>
                        <a:pt x="18840" y="30909"/>
                      </a:cubicBezTo>
                      <a:lnTo>
                        <a:pt x="23272" y="29799"/>
                      </a:lnTo>
                      <a:cubicBezTo>
                        <a:pt x="25424" y="29280"/>
                        <a:pt x="27380" y="28627"/>
                        <a:pt x="29208" y="27843"/>
                      </a:cubicBezTo>
                      <a:cubicBezTo>
                        <a:pt x="31033" y="26998"/>
                        <a:pt x="32596" y="26019"/>
                        <a:pt x="33903" y="24843"/>
                      </a:cubicBezTo>
                      <a:cubicBezTo>
                        <a:pt x="35205" y="23671"/>
                        <a:pt x="36250" y="22234"/>
                        <a:pt x="36968" y="20606"/>
                      </a:cubicBezTo>
                      <a:cubicBezTo>
                        <a:pt x="37687" y="18972"/>
                        <a:pt x="38074" y="17083"/>
                        <a:pt x="38074" y="14997"/>
                      </a:cubicBezTo>
                      <a:cubicBezTo>
                        <a:pt x="38074" y="11931"/>
                        <a:pt x="37295" y="9256"/>
                        <a:pt x="35793" y="6974"/>
                      </a:cubicBezTo>
                      <a:cubicBezTo>
                        <a:pt x="34295" y="4693"/>
                        <a:pt x="32079" y="2994"/>
                        <a:pt x="29208" y="1758"/>
                      </a:cubicBezTo>
                      <a:cubicBezTo>
                        <a:pt x="26338" y="517"/>
                        <a:pt x="22881" y="-133"/>
                        <a:pt x="18900" y="-133"/>
                      </a:cubicBezTo>
                      <a:cubicBezTo>
                        <a:pt x="14924" y="-133"/>
                        <a:pt x="11402" y="517"/>
                        <a:pt x="8466" y="1758"/>
                      </a:cubicBezTo>
                      <a:cubicBezTo>
                        <a:pt x="5535" y="2994"/>
                        <a:pt x="3184" y="4888"/>
                        <a:pt x="1555" y="7301"/>
                      </a:cubicBezTo>
                      <a:cubicBezTo>
                        <a:pt x="967" y="8146"/>
                        <a:pt x="509" y="9061"/>
                        <a:pt x="118" y="10040"/>
                      </a:cubicBezTo>
                      <a:cubicBezTo>
                        <a:pt x="-1054" y="13106"/>
                        <a:pt x="1359" y="16434"/>
                        <a:pt x="4555" y="16434"/>
                      </a:cubicBezTo>
                      <a:lnTo>
                        <a:pt x="5400" y="16434"/>
                      </a:lnTo>
                      <a:cubicBezTo>
                        <a:pt x="7294" y="16434"/>
                        <a:pt x="8923" y="15258"/>
                        <a:pt x="9707" y="13498"/>
                      </a:cubicBezTo>
                      <a:cubicBezTo>
                        <a:pt x="9903" y="13041"/>
                        <a:pt x="10164" y="12584"/>
                        <a:pt x="10486" y="12192"/>
                      </a:cubicBezTo>
                      <a:cubicBezTo>
                        <a:pt x="11336" y="11081"/>
                        <a:pt x="12446" y="10236"/>
                        <a:pt x="13879" y="9649"/>
                      </a:cubicBezTo>
                      <a:cubicBezTo>
                        <a:pt x="15316" y="9061"/>
                        <a:pt x="16945" y="8799"/>
                        <a:pt x="18708" y="8799"/>
                      </a:cubicBezTo>
                      <a:cubicBezTo>
                        <a:pt x="20467" y="8799"/>
                        <a:pt x="22032" y="9061"/>
                        <a:pt x="23338" y="9583"/>
                      </a:cubicBezTo>
                      <a:cubicBezTo>
                        <a:pt x="24640" y="10106"/>
                        <a:pt x="25685" y="10825"/>
                        <a:pt x="26404" y="11800"/>
                      </a:cubicBezTo>
                      <a:cubicBezTo>
                        <a:pt x="27118" y="12715"/>
                        <a:pt x="27510" y="13821"/>
                        <a:pt x="27510" y="15061"/>
                      </a:cubicBezTo>
                      <a:cubicBezTo>
                        <a:pt x="27510" y="16168"/>
                        <a:pt x="27188" y="17147"/>
                        <a:pt x="26534" y="17932"/>
                      </a:cubicBezTo>
                      <a:cubicBezTo>
                        <a:pt x="25881" y="18716"/>
                        <a:pt x="24901" y="19369"/>
                        <a:pt x="23665" y="19888"/>
                      </a:cubicBezTo>
                      <a:cubicBezTo>
                        <a:pt x="22423" y="20409"/>
                        <a:pt x="20860" y="20932"/>
                        <a:pt x="19101" y="21385"/>
                      </a:cubicBezTo>
                      <a:lnTo>
                        <a:pt x="13684" y="22757"/>
                      </a:lnTo>
                      <a:cubicBezTo>
                        <a:pt x="9511" y="23802"/>
                        <a:pt x="6184" y="25431"/>
                        <a:pt x="3771" y="27582"/>
                      </a:cubicBezTo>
                      <a:cubicBezTo>
                        <a:pt x="1359" y="29799"/>
                        <a:pt x="183" y="32738"/>
                        <a:pt x="183" y="36453"/>
                      </a:cubicBezTo>
                      <a:cubicBezTo>
                        <a:pt x="183" y="39519"/>
                        <a:pt x="967" y="42192"/>
                        <a:pt x="2595" y="44474"/>
                      </a:cubicBezTo>
                      <a:cubicBezTo>
                        <a:pt x="4229" y="46757"/>
                        <a:pt x="6445" y="48516"/>
                        <a:pt x="9250" y="49822"/>
                      </a:cubicBezTo>
                      <a:cubicBezTo>
                        <a:pt x="12055" y="51129"/>
                        <a:pt x="15316" y="51717"/>
                        <a:pt x="18900" y="51717"/>
                      </a:cubicBezTo>
                      <a:cubicBezTo>
                        <a:pt x="22554" y="51717"/>
                        <a:pt x="25815" y="51063"/>
                        <a:pt x="28555" y="49822"/>
                      </a:cubicBezTo>
                      <a:cubicBezTo>
                        <a:pt x="31294" y="48516"/>
                        <a:pt x="33445" y="46757"/>
                        <a:pt x="34948" y="44474"/>
                      </a:cubicBezTo>
                      <a:cubicBezTo>
                        <a:pt x="35079" y="44278"/>
                        <a:pt x="35205" y="44083"/>
                        <a:pt x="35335" y="43891"/>
                      </a:cubicBezTo>
                      <a:cubicBezTo>
                        <a:pt x="37230" y="40695"/>
                        <a:pt x="35013" y="36584"/>
                        <a:pt x="31294" y="36584"/>
                      </a:cubicBezTo>
                      <a:lnTo>
                        <a:pt x="30576" y="36584"/>
                      </a:lnTo>
                      <a:lnTo>
                        <a:pt x="30576" y="36584"/>
                      </a:lnTo>
                    </a:path>
                  </a:pathLst>
                </a:custGeom>
                <a:solidFill>
                  <a:schemeClr val="bg1"/>
                </a:solidFill>
                <a:ln w="1096"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3C422AE8-0DFE-1169-91CA-605794ECB6F1}"/>
                    </a:ext>
                  </a:extLst>
                </p:cNvPr>
                <p:cNvSpPr/>
                <p:nvPr/>
              </p:nvSpPr>
              <p:spPr>
                <a:xfrm flipV="1">
                  <a:off x="3135526" y="2068779"/>
                  <a:ext cx="5233" cy="49685"/>
                </a:xfrm>
                <a:custGeom>
                  <a:avLst/>
                  <a:gdLst>
                    <a:gd name="connsiteX0" fmla="*/ 3210 w 6780"/>
                    <a:gd name="connsiteY0" fmla="*/ -133 h 64370"/>
                    <a:gd name="connsiteX1" fmla="*/ 3210 w 6780"/>
                    <a:gd name="connsiteY1" fmla="*/ -133 h 64370"/>
                    <a:gd name="connsiteX2" fmla="*/ -183 w 6780"/>
                    <a:gd name="connsiteY2" fmla="*/ 3260 h 64370"/>
                    <a:gd name="connsiteX3" fmla="*/ -183 w 6780"/>
                    <a:gd name="connsiteY3" fmla="*/ 60845 h 64370"/>
                    <a:gd name="connsiteX4" fmla="*/ 3210 w 6780"/>
                    <a:gd name="connsiteY4" fmla="*/ 64237 h 64370"/>
                    <a:gd name="connsiteX5" fmla="*/ 3210 w 6780"/>
                    <a:gd name="connsiteY5" fmla="*/ 64237 h 64370"/>
                    <a:gd name="connsiteX6" fmla="*/ 6598 w 6780"/>
                    <a:gd name="connsiteY6" fmla="*/ 60845 h 64370"/>
                    <a:gd name="connsiteX7" fmla="*/ 6598 w 6780"/>
                    <a:gd name="connsiteY7" fmla="*/ 3260 h 64370"/>
                    <a:gd name="connsiteX8" fmla="*/ 3210 w 6780"/>
                    <a:gd name="connsiteY8" fmla="*/ -133 h 64370"/>
                    <a:gd name="connsiteX9" fmla="*/ 3210 w 6780"/>
                    <a:gd name="connsiteY9" fmla="*/ -133 h 6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80" h="64370">
                      <a:moveTo>
                        <a:pt x="3210" y="-133"/>
                      </a:moveTo>
                      <a:lnTo>
                        <a:pt x="3210" y="-133"/>
                      </a:lnTo>
                      <a:cubicBezTo>
                        <a:pt x="1380" y="-133"/>
                        <a:pt x="-183" y="1365"/>
                        <a:pt x="-183" y="3260"/>
                      </a:cubicBezTo>
                      <a:lnTo>
                        <a:pt x="-183" y="60845"/>
                      </a:lnTo>
                      <a:cubicBezTo>
                        <a:pt x="-183" y="62673"/>
                        <a:pt x="1316" y="64237"/>
                        <a:pt x="3210" y="64237"/>
                      </a:cubicBezTo>
                      <a:lnTo>
                        <a:pt x="3210" y="64237"/>
                      </a:lnTo>
                      <a:cubicBezTo>
                        <a:pt x="5034" y="64237"/>
                        <a:pt x="6598" y="62739"/>
                        <a:pt x="6598" y="60845"/>
                      </a:cubicBezTo>
                      <a:lnTo>
                        <a:pt x="6598" y="3260"/>
                      </a:lnTo>
                      <a:cubicBezTo>
                        <a:pt x="6598" y="1365"/>
                        <a:pt x="5099" y="-133"/>
                        <a:pt x="3210" y="-133"/>
                      </a:cubicBezTo>
                      <a:lnTo>
                        <a:pt x="3210" y="-133"/>
                      </a:lnTo>
                    </a:path>
                  </a:pathLst>
                </a:custGeom>
                <a:solidFill>
                  <a:schemeClr val="bg1"/>
                </a:solidFill>
                <a:ln w="1096" cap="flat">
                  <a:noFill/>
                  <a:prstDash val="solid"/>
                  <a:miter/>
                </a:ln>
              </p:spPr>
              <p:txBody>
                <a:bodyPr rtlCol="0" anchor="ctr"/>
                <a:lstStyle/>
                <a:p>
                  <a:endParaRPr lang="en-US"/>
                </a:p>
              </p:txBody>
            </p:sp>
          </p:grpSp>
        </p:grpSp>
      </p:grpSp>
      <p:grpSp>
        <p:nvGrpSpPr>
          <p:cNvPr id="9" name="Group 8">
            <a:extLst>
              <a:ext uri="{FF2B5EF4-FFF2-40B4-BE49-F238E27FC236}">
                <a16:creationId xmlns:a16="http://schemas.microsoft.com/office/drawing/2014/main" id="{85C9FE67-A19E-B57D-B57C-EFD572E58307}"/>
              </a:ext>
            </a:extLst>
          </p:cNvPr>
          <p:cNvGrpSpPr/>
          <p:nvPr/>
        </p:nvGrpSpPr>
        <p:grpSpPr>
          <a:xfrm>
            <a:off x="2956672" y="3242974"/>
            <a:ext cx="1418178" cy="326243"/>
            <a:chOff x="3027293" y="3232886"/>
            <a:chExt cx="1418178" cy="326243"/>
          </a:xfrm>
        </p:grpSpPr>
        <p:sp>
          <p:nvSpPr>
            <p:cNvPr id="48" name="TextBox 47">
              <a:extLst>
                <a:ext uri="{FF2B5EF4-FFF2-40B4-BE49-F238E27FC236}">
                  <a16:creationId xmlns:a16="http://schemas.microsoft.com/office/drawing/2014/main" id="{F4A505CA-74E2-95A5-4059-00CEEB618E49}"/>
                </a:ext>
              </a:extLst>
            </p:cNvPr>
            <p:cNvSpPr txBox="1"/>
            <p:nvPr/>
          </p:nvSpPr>
          <p:spPr>
            <a:xfrm>
              <a:off x="3432607" y="3232886"/>
              <a:ext cx="1012864" cy="326243"/>
            </a:xfrm>
            <a:prstGeom prst="rect">
              <a:avLst/>
            </a:prstGeom>
            <a:noFill/>
          </p:spPr>
          <p:txBody>
            <a:bodyPr wrap="square" lIns="0" tIns="0" rIns="0" bIns="0" rtlCol="0">
              <a:spAutoFit/>
            </a:bodyPr>
            <a:lstStyle/>
            <a:p>
              <a:pPr defTabSz="415742">
                <a:buClr>
                  <a:srgbClr val="FEEB29"/>
                </a:buClr>
                <a:buSzPct val="70000"/>
                <a:defRPr/>
              </a:pPr>
              <a:r>
                <a:rPr lang="en-GB" sz="1400" b="1">
                  <a:cs typeface="Arial" panose="020B0604020202020204" pitchFamily="34" charset="0"/>
                </a:rPr>
                <a:t>345</a:t>
              </a:r>
            </a:p>
            <a:p>
              <a:pPr defTabSz="415742">
                <a:lnSpc>
                  <a:spcPct val="90000"/>
                </a:lnSpc>
                <a:spcAft>
                  <a:spcPts val="300"/>
                </a:spcAft>
                <a:buClr>
                  <a:srgbClr val="FEEB29"/>
                </a:buClr>
                <a:buSzPct val="70000"/>
                <a:defRPr/>
              </a:pPr>
              <a:r>
                <a:rPr lang="en-US" sz="800" spc="-10">
                  <a:cs typeface="Arial" panose="020B0604020202020204" pitchFamily="34" charset="0"/>
                </a:rPr>
                <a:t>Professional Services</a:t>
              </a:r>
            </a:p>
          </p:txBody>
        </p:sp>
        <p:grpSp>
          <p:nvGrpSpPr>
            <p:cNvPr id="84" name="Group 83">
              <a:extLst>
                <a:ext uri="{FF2B5EF4-FFF2-40B4-BE49-F238E27FC236}">
                  <a16:creationId xmlns:a16="http://schemas.microsoft.com/office/drawing/2014/main" id="{DEECFB6C-F418-19FF-E13A-06B8BFB8F5C3}"/>
                </a:ext>
              </a:extLst>
            </p:cNvPr>
            <p:cNvGrpSpPr/>
            <p:nvPr/>
          </p:nvGrpSpPr>
          <p:grpSpPr>
            <a:xfrm>
              <a:off x="3027293" y="3232887"/>
              <a:ext cx="321798" cy="321798"/>
              <a:chOff x="3027293" y="2962431"/>
              <a:chExt cx="332442" cy="332442"/>
            </a:xfrm>
          </p:grpSpPr>
          <p:sp>
            <p:nvSpPr>
              <p:cNvPr id="68" name="Oval 67">
                <a:extLst>
                  <a:ext uri="{FF2B5EF4-FFF2-40B4-BE49-F238E27FC236}">
                    <a16:creationId xmlns:a16="http://schemas.microsoft.com/office/drawing/2014/main" id="{D22A4F28-8A49-B8E7-7DB0-E3ACEC72E7FB}"/>
                  </a:ext>
                </a:extLst>
              </p:cNvPr>
              <p:cNvSpPr/>
              <p:nvPr/>
            </p:nvSpPr>
            <p:spPr>
              <a:xfrm>
                <a:off x="3027293" y="2962431"/>
                <a:ext cx="332442" cy="33244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tx1"/>
                  </a:solidFill>
                  <a:cs typeface="Arial" panose="020B0604020202020204" pitchFamily="34" charset="0"/>
                </a:endParaRPr>
              </a:p>
            </p:txBody>
          </p:sp>
          <p:pic>
            <p:nvPicPr>
              <p:cNvPr id="71" name="Graphic 70">
                <a:extLst>
                  <a:ext uri="{FF2B5EF4-FFF2-40B4-BE49-F238E27FC236}">
                    <a16:creationId xmlns:a16="http://schemas.microsoft.com/office/drawing/2014/main" id="{683A48F2-3D1A-35C4-6053-8D5285472C3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08131" y="3043269"/>
                <a:ext cx="170766" cy="170766"/>
              </a:xfrm>
              <a:prstGeom prst="rect">
                <a:avLst/>
              </a:prstGeom>
            </p:spPr>
          </p:pic>
        </p:grpSp>
      </p:grpSp>
      <p:grpSp>
        <p:nvGrpSpPr>
          <p:cNvPr id="29" name="Group 28">
            <a:extLst>
              <a:ext uri="{FF2B5EF4-FFF2-40B4-BE49-F238E27FC236}">
                <a16:creationId xmlns:a16="http://schemas.microsoft.com/office/drawing/2014/main" id="{23B7D0A3-A1AE-6C27-28BB-12E393F08A7B}"/>
              </a:ext>
            </a:extLst>
          </p:cNvPr>
          <p:cNvGrpSpPr/>
          <p:nvPr/>
        </p:nvGrpSpPr>
        <p:grpSpPr>
          <a:xfrm>
            <a:off x="4198552" y="1906013"/>
            <a:ext cx="1094157" cy="338554"/>
            <a:chOff x="4198552" y="1906013"/>
            <a:chExt cx="1094157" cy="338554"/>
          </a:xfrm>
        </p:grpSpPr>
        <p:sp>
          <p:nvSpPr>
            <p:cNvPr id="49" name="TextBox 48">
              <a:extLst>
                <a:ext uri="{FF2B5EF4-FFF2-40B4-BE49-F238E27FC236}">
                  <a16:creationId xmlns:a16="http://schemas.microsoft.com/office/drawing/2014/main" id="{CB4F6AB4-C78D-E27E-2487-CD3E58445764}"/>
                </a:ext>
              </a:extLst>
            </p:cNvPr>
            <p:cNvSpPr txBox="1"/>
            <p:nvPr/>
          </p:nvSpPr>
          <p:spPr>
            <a:xfrm>
              <a:off x="4615776" y="1906013"/>
              <a:ext cx="676933" cy="338554"/>
            </a:xfrm>
            <a:prstGeom prst="rect">
              <a:avLst/>
            </a:prstGeom>
            <a:noFill/>
          </p:spPr>
          <p:txBody>
            <a:bodyPr wrap="square" lIns="0" tIns="0" rIns="0" bIns="0" rtlCol="0">
              <a:spAutoFit/>
            </a:bodyPr>
            <a:lstStyle/>
            <a:p>
              <a:pPr defTabSz="415742">
                <a:buClr>
                  <a:srgbClr val="FEEB29"/>
                </a:buClr>
                <a:buSzPct val="70000"/>
                <a:defRPr/>
              </a:pPr>
              <a:r>
                <a:rPr lang="en-GB" sz="1400" b="1">
                  <a:cs typeface="Arial" panose="020B0604020202020204" pitchFamily="34" charset="0"/>
                </a:rPr>
                <a:t>317</a:t>
              </a:r>
            </a:p>
            <a:p>
              <a:pPr defTabSz="415742">
                <a:spcAft>
                  <a:spcPts val="300"/>
                </a:spcAft>
                <a:buClr>
                  <a:srgbClr val="FEEB29"/>
                </a:buClr>
                <a:buSzPct val="70000"/>
                <a:defRPr/>
              </a:pPr>
              <a:r>
                <a:rPr lang="en-US" sz="800" spc="-10">
                  <a:cs typeface="Arial" panose="020B0604020202020204" pitchFamily="34" charset="0"/>
                </a:rPr>
                <a:t>Manufacturing</a:t>
              </a:r>
            </a:p>
          </p:txBody>
        </p:sp>
        <p:grpSp>
          <p:nvGrpSpPr>
            <p:cNvPr id="96" name="Group 95">
              <a:extLst>
                <a:ext uri="{FF2B5EF4-FFF2-40B4-BE49-F238E27FC236}">
                  <a16:creationId xmlns:a16="http://schemas.microsoft.com/office/drawing/2014/main" id="{88BCCE27-139E-D589-97C2-9CBA8FE2D2AD}"/>
                </a:ext>
              </a:extLst>
            </p:cNvPr>
            <p:cNvGrpSpPr/>
            <p:nvPr/>
          </p:nvGrpSpPr>
          <p:grpSpPr>
            <a:xfrm>
              <a:off x="4198552" y="1906013"/>
              <a:ext cx="328473" cy="328473"/>
              <a:chOff x="4340481" y="2090022"/>
              <a:chExt cx="327850" cy="327850"/>
            </a:xfrm>
          </p:grpSpPr>
          <p:sp>
            <p:nvSpPr>
              <p:cNvPr id="73" name="Oval 72">
                <a:extLst>
                  <a:ext uri="{FF2B5EF4-FFF2-40B4-BE49-F238E27FC236}">
                    <a16:creationId xmlns:a16="http://schemas.microsoft.com/office/drawing/2014/main" id="{7B67688E-10B3-D832-CA78-78B6E6E955AE}"/>
                  </a:ext>
                </a:extLst>
              </p:cNvPr>
              <p:cNvSpPr/>
              <p:nvPr/>
            </p:nvSpPr>
            <p:spPr>
              <a:xfrm>
                <a:off x="4340481" y="2090022"/>
                <a:ext cx="327850" cy="3278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tx1"/>
                  </a:solidFill>
                  <a:cs typeface="Arial" panose="020B0604020202020204" pitchFamily="34" charset="0"/>
                </a:endParaRPr>
              </a:p>
            </p:txBody>
          </p:sp>
          <p:pic>
            <p:nvPicPr>
              <p:cNvPr id="81" name="Graphic 80">
                <a:extLst>
                  <a:ext uri="{FF2B5EF4-FFF2-40B4-BE49-F238E27FC236}">
                    <a16:creationId xmlns:a16="http://schemas.microsoft.com/office/drawing/2014/main" id="{0F981A73-C31F-BC93-57AC-860238F0AEA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21277" y="2170819"/>
                <a:ext cx="166254" cy="166254"/>
              </a:xfrm>
              <a:prstGeom prst="rect">
                <a:avLst/>
              </a:prstGeom>
            </p:spPr>
          </p:pic>
        </p:grpSp>
      </p:grpSp>
      <p:cxnSp>
        <p:nvCxnSpPr>
          <p:cNvPr id="120" name="Straight Connector 119">
            <a:extLst>
              <a:ext uri="{FF2B5EF4-FFF2-40B4-BE49-F238E27FC236}">
                <a16:creationId xmlns:a16="http://schemas.microsoft.com/office/drawing/2014/main" id="{14011151-D052-ED74-5E16-4D85E59541B9}"/>
              </a:ext>
            </a:extLst>
          </p:cNvPr>
          <p:cNvCxnSpPr>
            <a:cxnSpLocks/>
          </p:cNvCxnSpPr>
          <p:nvPr/>
        </p:nvCxnSpPr>
        <p:spPr>
          <a:xfrm>
            <a:off x="2956672" y="3108882"/>
            <a:ext cx="2336037"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EEA342A-FB1A-A154-2CE8-7C95DC30D71A}"/>
              </a:ext>
            </a:extLst>
          </p:cNvPr>
          <p:cNvCxnSpPr>
            <a:cxnSpLocks/>
          </p:cNvCxnSpPr>
          <p:nvPr/>
        </p:nvCxnSpPr>
        <p:spPr>
          <a:xfrm>
            <a:off x="2956672" y="2452650"/>
            <a:ext cx="2336037"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C03DCA5-D0BE-72A4-2C15-D74A3B80B991}"/>
              </a:ext>
            </a:extLst>
          </p:cNvPr>
          <p:cNvCxnSpPr>
            <a:cxnSpLocks/>
          </p:cNvCxnSpPr>
          <p:nvPr/>
        </p:nvCxnSpPr>
        <p:spPr>
          <a:xfrm>
            <a:off x="5322124" y="3983201"/>
            <a:ext cx="0" cy="469541"/>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6498359-0939-2CB2-4519-1C8BBD67CC37}"/>
              </a:ext>
            </a:extLst>
          </p:cNvPr>
          <p:cNvCxnSpPr>
            <a:cxnSpLocks/>
          </p:cNvCxnSpPr>
          <p:nvPr/>
        </p:nvCxnSpPr>
        <p:spPr>
          <a:xfrm>
            <a:off x="6070010" y="3983201"/>
            <a:ext cx="0" cy="469541"/>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CE1806D-04EC-4C92-BD25-1CBA407359A0}"/>
              </a:ext>
            </a:extLst>
          </p:cNvPr>
          <p:cNvCxnSpPr>
            <a:cxnSpLocks/>
          </p:cNvCxnSpPr>
          <p:nvPr/>
        </p:nvCxnSpPr>
        <p:spPr>
          <a:xfrm>
            <a:off x="7189237" y="3983201"/>
            <a:ext cx="0" cy="469541"/>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A007AF3-DE5D-2021-D7A9-418C1C06FF0D}"/>
              </a:ext>
            </a:extLst>
          </p:cNvPr>
          <p:cNvCxnSpPr>
            <a:cxnSpLocks/>
          </p:cNvCxnSpPr>
          <p:nvPr/>
        </p:nvCxnSpPr>
        <p:spPr>
          <a:xfrm>
            <a:off x="7929495" y="3983201"/>
            <a:ext cx="0" cy="469541"/>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024" name="Group 1023">
            <a:extLst>
              <a:ext uri="{FF2B5EF4-FFF2-40B4-BE49-F238E27FC236}">
                <a16:creationId xmlns:a16="http://schemas.microsoft.com/office/drawing/2014/main" id="{466C259C-D961-AE6E-3B1B-01C61907E214}"/>
              </a:ext>
            </a:extLst>
          </p:cNvPr>
          <p:cNvGrpSpPr/>
          <p:nvPr/>
        </p:nvGrpSpPr>
        <p:grpSpPr>
          <a:xfrm>
            <a:off x="5720280" y="2926962"/>
            <a:ext cx="2745262" cy="690483"/>
            <a:chOff x="5720280" y="2802808"/>
            <a:chExt cx="2745262" cy="690483"/>
          </a:xfrm>
        </p:grpSpPr>
        <p:sp>
          <p:nvSpPr>
            <p:cNvPr id="114" name="Rectangle: Rounded Corners 113">
              <a:extLst>
                <a:ext uri="{FF2B5EF4-FFF2-40B4-BE49-F238E27FC236}">
                  <a16:creationId xmlns:a16="http://schemas.microsoft.com/office/drawing/2014/main" id="{F218345F-5FAB-1FEA-D701-05502278FD0E}"/>
                </a:ext>
              </a:extLst>
            </p:cNvPr>
            <p:cNvSpPr/>
            <p:nvPr/>
          </p:nvSpPr>
          <p:spPr>
            <a:xfrm>
              <a:off x="5720280" y="2802808"/>
              <a:ext cx="1228409" cy="353480"/>
            </a:xfrm>
            <a:prstGeom prst="roundRect">
              <a:avLst>
                <a:gd name="adj" fmla="val 305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050" err="1">
                <a:solidFill>
                  <a:schemeClr val="bg1"/>
                </a:solidFill>
                <a:latin typeface="Arial" panose="020B0604020202020204" pitchFamily="34" charset="0"/>
                <a:cs typeface="Arial" panose="020B0604020202020204" pitchFamily="34" charset="0"/>
              </a:endParaRPr>
            </a:p>
          </p:txBody>
        </p:sp>
        <p:sp>
          <p:nvSpPr>
            <p:cNvPr id="56" name="TextBox 55">
              <a:extLst>
                <a:ext uri="{FF2B5EF4-FFF2-40B4-BE49-F238E27FC236}">
                  <a16:creationId xmlns:a16="http://schemas.microsoft.com/office/drawing/2014/main" id="{9EF33A50-444F-517F-761C-EAF50950C0FF}"/>
                </a:ext>
              </a:extLst>
            </p:cNvPr>
            <p:cNvSpPr txBox="1"/>
            <p:nvPr/>
          </p:nvSpPr>
          <p:spPr>
            <a:xfrm>
              <a:off x="5720280" y="3231681"/>
              <a:ext cx="1285257" cy="261610"/>
            </a:xfrm>
            <a:prstGeom prst="rect">
              <a:avLst/>
            </a:prstGeom>
            <a:noFill/>
          </p:spPr>
          <p:txBody>
            <a:bodyPr wrap="square" lIns="0" tIns="0" rIns="0" bIns="0" rtlCol="0">
              <a:spAutoFit/>
            </a:bodyPr>
            <a:lstStyle/>
            <a:p>
              <a:pPr defTabSz="415742">
                <a:spcAft>
                  <a:spcPts val="300"/>
                </a:spcAft>
                <a:buClr>
                  <a:srgbClr val="FEEB29"/>
                </a:buClr>
                <a:buSzPct val="70000"/>
                <a:defRPr/>
              </a:pPr>
              <a:r>
                <a:rPr lang="en-GB" sz="850">
                  <a:cs typeface="Arial" panose="020B0604020202020204" pitchFamily="34" charset="0"/>
                </a:rPr>
                <a:t>33 breaches / exposures | 189,000+ victims</a:t>
              </a:r>
            </a:p>
          </p:txBody>
        </p:sp>
        <p:sp>
          <p:nvSpPr>
            <p:cNvPr id="182" name="Rectangle 181">
              <a:extLst>
                <a:ext uri="{FF2B5EF4-FFF2-40B4-BE49-F238E27FC236}">
                  <a16:creationId xmlns:a16="http://schemas.microsoft.com/office/drawing/2014/main" id="{BB9AA88D-E40A-89DD-D19D-2E137503C848}"/>
                </a:ext>
              </a:extLst>
            </p:cNvPr>
            <p:cNvSpPr/>
            <p:nvPr/>
          </p:nvSpPr>
          <p:spPr>
            <a:xfrm>
              <a:off x="6115123" y="2868363"/>
              <a:ext cx="727613" cy="222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defTabSz="415742">
                <a:lnSpc>
                  <a:spcPct val="85000"/>
                </a:lnSpc>
                <a:spcAft>
                  <a:spcPts val="300"/>
                </a:spcAft>
                <a:buClr>
                  <a:srgbClr val="FEEB29"/>
                </a:buClr>
                <a:buSzPct val="70000"/>
                <a:defRPr/>
              </a:pPr>
              <a:r>
                <a:rPr lang="en-GB" sz="850" b="1">
                  <a:solidFill>
                    <a:schemeClr val="bg1"/>
                  </a:solidFill>
                  <a:cs typeface="Arial" panose="020B0604020202020204" pitchFamily="34" charset="0"/>
                </a:rPr>
                <a:t>Physical </a:t>
              </a:r>
              <a:br>
                <a:rPr lang="en-GB" sz="850" b="1">
                  <a:solidFill>
                    <a:schemeClr val="bg1"/>
                  </a:solidFill>
                  <a:cs typeface="Arial" panose="020B0604020202020204" pitchFamily="34" charset="0"/>
                </a:rPr>
              </a:br>
              <a:r>
                <a:rPr lang="en-GB" sz="850" b="1">
                  <a:solidFill>
                    <a:schemeClr val="bg1"/>
                  </a:solidFill>
                  <a:cs typeface="Arial" panose="020B0604020202020204" pitchFamily="34" charset="0"/>
                </a:rPr>
                <a:t>attacks </a:t>
              </a:r>
            </a:p>
          </p:txBody>
        </p:sp>
        <p:pic>
          <p:nvPicPr>
            <p:cNvPr id="116" name="Graphic 115">
              <a:extLst>
                <a:ext uri="{FF2B5EF4-FFF2-40B4-BE49-F238E27FC236}">
                  <a16:creationId xmlns:a16="http://schemas.microsoft.com/office/drawing/2014/main" id="{C4BC6806-C680-A58F-C55F-67FC0009887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01520" y="2873999"/>
              <a:ext cx="211098" cy="211098"/>
            </a:xfrm>
            <a:prstGeom prst="rect">
              <a:avLst/>
            </a:prstGeom>
          </p:spPr>
        </p:pic>
        <p:grpSp>
          <p:nvGrpSpPr>
            <p:cNvPr id="125" name="Group 124">
              <a:extLst>
                <a:ext uri="{FF2B5EF4-FFF2-40B4-BE49-F238E27FC236}">
                  <a16:creationId xmlns:a16="http://schemas.microsoft.com/office/drawing/2014/main" id="{ADCB22D2-92CA-482B-556D-3AEC6DDA304F}"/>
                </a:ext>
              </a:extLst>
            </p:cNvPr>
            <p:cNvGrpSpPr/>
            <p:nvPr/>
          </p:nvGrpSpPr>
          <p:grpSpPr>
            <a:xfrm>
              <a:off x="7234144" y="2802808"/>
              <a:ext cx="1231398" cy="690483"/>
              <a:chOff x="7234144" y="2802808"/>
              <a:chExt cx="1231398" cy="690483"/>
            </a:xfrm>
          </p:grpSpPr>
          <p:sp>
            <p:nvSpPr>
              <p:cNvPr id="117" name="Rectangle: Rounded Corners 116">
                <a:extLst>
                  <a:ext uri="{FF2B5EF4-FFF2-40B4-BE49-F238E27FC236}">
                    <a16:creationId xmlns:a16="http://schemas.microsoft.com/office/drawing/2014/main" id="{341B73F6-8575-E8E6-90E7-D87948A3B1F3}"/>
                  </a:ext>
                </a:extLst>
              </p:cNvPr>
              <p:cNvSpPr/>
              <p:nvPr/>
            </p:nvSpPr>
            <p:spPr>
              <a:xfrm>
                <a:off x="7237133" y="2802808"/>
                <a:ext cx="1228409" cy="353480"/>
              </a:xfrm>
              <a:prstGeom prst="roundRect">
                <a:avLst>
                  <a:gd name="adj" fmla="val 305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050" err="1">
                  <a:solidFill>
                    <a:schemeClr val="bg1"/>
                  </a:solidFill>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3C87583D-AED5-BD5F-7B6C-4CC5C1F9106D}"/>
                  </a:ext>
                </a:extLst>
              </p:cNvPr>
              <p:cNvSpPr txBox="1"/>
              <p:nvPr/>
            </p:nvSpPr>
            <p:spPr>
              <a:xfrm>
                <a:off x="7234144" y="3231681"/>
                <a:ext cx="1230401" cy="261610"/>
              </a:xfrm>
              <a:prstGeom prst="rect">
                <a:avLst/>
              </a:prstGeom>
              <a:noFill/>
            </p:spPr>
            <p:txBody>
              <a:bodyPr wrap="square" lIns="0" tIns="0" rIns="0" bIns="0" rtlCol="0">
                <a:spAutoFit/>
              </a:bodyPr>
              <a:lstStyle/>
              <a:p>
                <a:pPr defTabSz="415742">
                  <a:spcAft>
                    <a:spcPts val="300"/>
                  </a:spcAft>
                  <a:buClr>
                    <a:srgbClr val="FEEB29"/>
                  </a:buClr>
                  <a:buSzPct val="70000"/>
                  <a:defRPr/>
                </a:pPr>
                <a:r>
                  <a:rPr lang="en-US" sz="850">
                    <a:cs typeface="Arial" panose="020B0604020202020204" pitchFamily="34" charset="0"/>
                  </a:rPr>
                  <a:t>134 breaches / exposures | 203M victims</a:t>
                </a:r>
              </a:p>
            </p:txBody>
          </p:sp>
        </p:grpSp>
        <p:sp>
          <p:nvSpPr>
            <p:cNvPr id="183" name="Rectangle 182">
              <a:extLst>
                <a:ext uri="{FF2B5EF4-FFF2-40B4-BE49-F238E27FC236}">
                  <a16:creationId xmlns:a16="http://schemas.microsoft.com/office/drawing/2014/main" id="{DD88121F-FAF6-2CDC-A785-989E842FDA31}"/>
                </a:ext>
              </a:extLst>
            </p:cNvPr>
            <p:cNvSpPr/>
            <p:nvPr/>
          </p:nvSpPr>
          <p:spPr>
            <a:xfrm>
              <a:off x="7628987" y="2848743"/>
              <a:ext cx="727613"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defTabSz="415742">
                <a:lnSpc>
                  <a:spcPct val="85000"/>
                </a:lnSpc>
                <a:spcAft>
                  <a:spcPts val="300"/>
                </a:spcAft>
                <a:buClr>
                  <a:srgbClr val="FEEB29"/>
                </a:buClr>
                <a:buSzPct val="70000"/>
                <a:defRPr/>
              </a:pPr>
              <a:r>
                <a:rPr lang="en-GB" sz="850" b="1">
                  <a:solidFill>
                    <a:schemeClr val="bg1"/>
                  </a:solidFill>
                  <a:cs typeface="Arial" panose="020B0604020202020204" pitchFamily="34" charset="0"/>
                </a:rPr>
                <a:t>Supply </a:t>
              </a:r>
              <a:br>
                <a:rPr lang="en-GB" sz="850" b="1">
                  <a:solidFill>
                    <a:schemeClr val="bg1"/>
                  </a:solidFill>
                  <a:cs typeface="Arial" panose="020B0604020202020204" pitchFamily="34" charset="0"/>
                </a:rPr>
              </a:br>
              <a:r>
                <a:rPr lang="en-GB" sz="850" b="1">
                  <a:solidFill>
                    <a:schemeClr val="bg1"/>
                  </a:solidFill>
                  <a:cs typeface="Arial" panose="020B0604020202020204" pitchFamily="34" charset="0"/>
                </a:rPr>
                <a:t>chain attacks </a:t>
              </a:r>
            </a:p>
          </p:txBody>
        </p:sp>
        <p:pic>
          <p:nvPicPr>
            <p:cNvPr id="118" name="Graphic 117">
              <a:extLst>
                <a:ext uri="{FF2B5EF4-FFF2-40B4-BE49-F238E27FC236}">
                  <a16:creationId xmlns:a16="http://schemas.microsoft.com/office/drawing/2014/main" id="{189D5D8E-CCD6-ACCA-F70D-588203F5F2C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15383" y="2844769"/>
              <a:ext cx="245422" cy="245422"/>
            </a:xfrm>
            <a:prstGeom prst="rect">
              <a:avLst/>
            </a:prstGeom>
          </p:spPr>
        </p:pic>
        <p:cxnSp>
          <p:nvCxnSpPr>
            <p:cNvPr id="79" name="Straight Connector 78">
              <a:extLst>
                <a:ext uri="{FF2B5EF4-FFF2-40B4-BE49-F238E27FC236}">
                  <a16:creationId xmlns:a16="http://schemas.microsoft.com/office/drawing/2014/main" id="{BEB48561-9B21-19F4-AA9B-01C13B88E7D7}"/>
                </a:ext>
              </a:extLst>
            </p:cNvPr>
            <p:cNvCxnSpPr>
              <a:cxnSpLocks/>
            </p:cNvCxnSpPr>
            <p:nvPr/>
          </p:nvCxnSpPr>
          <p:spPr>
            <a:xfrm>
              <a:off x="7092413" y="2811102"/>
              <a:ext cx="0" cy="673894"/>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166" name="Straight Connector 165">
            <a:extLst>
              <a:ext uri="{FF2B5EF4-FFF2-40B4-BE49-F238E27FC236}">
                <a16:creationId xmlns:a16="http://schemas.microsoft.com/office/drawing/2014/main" id="{83F6A710-8DA6-D453-14AA-A9F8759AF7E6}"/>
              </a:ext>
            </a:extLst>
          </p:cNvPr>
          <p:cNvCxnSpPr>
            <a:cxnSpLocks/>
          </p:cNvCxnSpPr>
          <p:nvPr/>
        </p:nvCxnSpPr>
        <p:spPr>
          <a:xfrm>
            <a:off x="5720280" y="2795829"/>
            <a:ext cx="2744266"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026" name="Group 1025">
            <a:extLst>
              <a:ext uri="{FF2B5EF4-FFF2-40B4-BE49-F238E27FC236}">
                <a16:creationId xmlns:a16="http://schemas.microsoft.com/office/drawing/2014/main" id="{2F867EA6-7657-CEF9-0F66-7148382F0762}"/>
              </a:ext>
            </a:extLst>
          </p:cNvPr>
          <p:cNvGrpSpPr/>
          <p:nvPr/>
        </p:nvGrpSpPr>
        <p:grpSpPr>
          <a:xfrm>
            <a:off x="5720280" y="1978105"/>
            <a:ext cx="2745262" cy="686591"/>
            <a:chOff x="5720280" y="1906013"/>
            <a:chExt cx="2745262" cy="686591"/>
          </a:xfrm>
        </p:grpSpPr>
        <p:sp>
          <p:nvSpPr>
            <p:cNvPr id="113" name="Rectangle: Rounded Corners 112">
              <a:extLst>
                <a:ext uri="{FF2B5EF4-FFF2-40B4-BE49-F238E27FC236}">
                  <a16:creationId xmlns:a16="http://schemas.microsoft.com/office/drawing/2014/main" id="{D3DE0DD3-9325-0315-3934-FC5B400EB29E}"/>
                </a:ext>
              </a:extLst>
            </p:cNvPr>
            <p:cNvSpPr/>
            <p:nvPr/>
          </p:nvSpPr>
          <p:spPr>
            <a:xfrm>
              <a:off x="5720280" y="1906013"/>
              <a:ext cx="1228409" cy="353480"/>
            </a:xfrm>
            <a:prstGeom prst="roundRect">
              <a:avLst>
                <a:gd name="adj" fmla="val 305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050" err="1">
                <a:solidFill>
                  <a:schemeClr val="bg1"/>
                </a:solidFill>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528B690E-7CB8-5E58-0BF2-6A9AF4F120BB}"/>
                </a:ext>
              </a:extLst>
            </p:cNvPr>
            <p:cNvSpPr txBox="1"/>
            <p:nvPr/>
          </p:nvSpPr>
          <p:spPr>
            <a:xfrm>
              <a:off x="5720280" y="2330994"/>
              <a:ext cx="1230401" cy="261610"/>
            </a:xfrm>
            <a:prstGeom prst="rect">
              <a:avLst/>
            </a:prstGeom>
            <a:noFill/>
          </p:spPr>
          <p:txBody>
            <a:bodyPr wrap="square" lIns="0" tIns="0" rIns="0" bIns="0" rtlCol="0">
              <a:spAutoFit/>
            </a:bodyPr>
            <a:lstStyle/>
            <a:p>
              <a:pPr defTabSz="415742">
                <a:spcAft>
                  <a:spcPts val="300"/>
                </a:spcAft>
                <a:buClr>
                  <a:srgbClr val="FEEB29"/>
                </a:buClr>
                <a:buSzPct val="70000"/>
                <a:defRPr/>
              </a:pPr>
              <a:r>
                <a:rPr lang="en-US" sz="850">
                  <a:cs typeface="Arial" panose="020B0604020202020204" pitchFamily="34" charset="0"/>
                </a:rPr>
                <a:t>2,525 breaches | </a:t>
              </a:r>
              <a:br>
                <a:rPr lang="en-US" sz="850">
                  <a:cs typeface="Arial" panose="020B0604020202020204" pitchFamily="34" charset="0"/>
                </a:rPr>
              </a:br>
              <a:r>
                <a:rPr lang="en-US" sz="850">
                  <a:cs typeface="Arial" panose="020B0604020202020204" pitchFamily="34" charset="0"/>
                </a:rPr>
                <a:t>1.2B victims</a:t>
              </a:r>
            </a:p>
          </p:txBody>
        </p:sp>
        <p:sp>
          <p:nvSpPr>
            <p:cNvPr id="90" name="Rectangle 89">
              <a:extLst>
                <a:ext uri="{FF2B5EF4-FFF2-40B4-BE49-F238E27FC236}">
                  <a16:creationId xmlns:a16="http://schemas.microsoft.com/office/drawing/2014/main" id="{02EC006E-6255-9814-ADC8-57C186710B3A}"/>
                </a:ext>
              </a:extLst>
            </p:cNvPr>
            <p:cNvSpPr/>
            <p:nvPr/>
          </p:nvSpPr>
          <p:spPr>
            <a:xfrm>
              <a:off x="6115124" y="1951948"/>
              <a:ext cx="727613"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defTabSz="415742">
                <a:lnSpc>
                  <a:spcPct val="85000"/>
                </a:lnSpc>
                <a:spcAft>
                  <a:spcPts val="300"/>
                </a:spcAft>
                <a:buClr>
                  <a:srgbClr val="FEEB29"/>
                </a:buClr>
                <a:buSzPct val="70000"/>
                <a:defRPr/>
              </a:pPr>
              <a:r>
                <a:rPr lang="en-GB" sz="850" b="1">
                  <a:solidFill>
                    <a:schemeClr val="bg1"/>
                  </a:solidFill>
                  <a:cs typeface="Arial" panose="020B0604020202020204" pitchFamily="34" charset="0"/>
                </a:rPr>
                <a:t>Cyberattacks</a:t>
              </a:r>
            </a:p>
          </p:txBody>
        </p:sp>
        <p:pic>
          <p:nvPicPr>
            <p:cNvPr id="93" name="Graphic 92">
              <a:extLst>
                <a:ext uri="{FF2B5EF4-FFF2-40B4-BE49-F238E27FC236}">
                  <a16:creationId xmlns:a16="http://schemas.microsoft.com/office/drawing/2014/main" id="{FD200E83-36C4-E592-3680-24DC827D8C4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01520" y="1952196"/>
              <a:ext cx="241550" cy="241550"/>
            </a:xfrm>
            <a:prstGeom prst="rect">
              <a:avLst/>
            </a:prstGeom>
          </p:spPr>
        </p:pic>
        <p:grpSp>
          <p:nvGrpSpPr>
            <p:cNvPr id="126" name="Group 125">
              <a:extLst>
                <a:ext uri="{FF2B5EF4-FFF2-40B4-BE49-F238E27FC236}">
                  <a16:creationId xmlns:a16="http://schemas.microsoft.com/office/drawing/2014/main" id="{B7E5F54D-9876-F27D-AC31-0E85F05409F8}"/>
                </a:ext>
              </a:extLst>
            </p:cNvPr>
            <p:cNvGrpSpPr/>
            <p:nvPr/>
          </p:nvGrpSpPr>
          <p:grpSpPr>
            <a:xfrm>
              <a:off x="7234144" y="1906013"/>
              <a:ext cx="1231398" cy="686591"/>
              <a:chOff x="7234144" y="1906013"/>
              <a:chExt cx="1231398" cy="686591"/>
            </a:xfrm>
          </p:grpSpPr>
          <p:sp>
            <p:nvSpPr>
              <p:cNvPr id="115" name="Rectangle: Rounded Corners 114">
                <a:extLst>
                  <a:ext uri="{FF2B5EF4-FFF2-40B4-BE49-F238E27FC236}">
                    <a16:creationId xmlns:a16="http://schemas.microsoft.com/office/drawing/2014/main" id="{49632817-3B15-5DB6-E1A0-B997E8665C88}"/>
                  </a:ext>
                </a:extLst>
              </p:cNvPr>
              <p:cNvSpPr/>
              <p:nvPr/>
            </p:nvSpPr>
            <p:spPr>
              <a:xfrm>
                <a:off x="7237133" y="1906013"/>
                <a:ext cx="1228409" cy="353480"/>
              </a:xfrm>
              <a:prstGeom prst="roundRect">
                <a:avLst>
                  <a:gd name="adj" fmla="val 305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1050" err="1">
                  <a:solidFill>
                    <a:schemeClr val="bg1"/>
                  </a:solidFill>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0C0AF4A4-299A-DC5E-510F-4E9987316E5C}"/>
                  </a:ext>
                </a:extLst>
              </p:cNvPr>
              <p:cNvSpPr txBox="1"/>
              <p:nvPr/>
            </p:nvSpPr>
            <p:spPr>
              <a:xfrm>
                <a:off x="7234144" y="2330994"/>
                <a:ext cx="1230401" cy="261610"/>
              </a:xfrm>
              <a:prstGeom prst="rect">
                <a:avLst/>
              </a:prstGeom>
              <a:noFill/>
            </p:spPr>
            <p:txBody>
              <a:bodyPr wrap="square" lIns="0" tIns="0" rIns="0" bIns="0" rtlCol="0">
                <a:spAutoFit/>
              </a:bodyPr>
              <a:lstStyle/>
              <a:p>
                <a:pPr defTabSz="415742">
                  <a:spcAft>
                    <a:spcPts val="300"/>
                  </a:spcAft>
                  <a:buClr>
                    <a:srgbClr val="FEEB29"/>
                  </a:buClr>
                  <a:buSzPct val="70000"/>
                  <a:defRPr/>
                </a:pPr>
                <a:r>
                  <a:rPr lang="en-US" sz="850">
                    <a:cs typeface="Arial" panose="020B0604020202020204" pitchFamily="34" charset="0"/>
                  </a:rPr>
                  <a:t>310 breaches / </a:t>
                </a:r>
                <a:br>
                  <a:rPr lang="en-US" sz="850">
                    <a:cs typeface="Arial" panose="020B0604020202020204" pitchFamily="34" charset="0"/>
                  </a:rPr>
                </a:br>
                <a:r>
                  <a:rPr lang="en-US" sz="850">
                    <a:cs typeface="Arial" panose="020B0604020202020204" pitchFamily="34" charset="0"/>
                  </a:rPr>
                  <a:t>exposures | 116M victims</a:t>
                </a:r>
              </a:p>
            </p:txBody>
          </p:sp>
        </p:grpSp>
        <p:sp>
          <p:nvSpPr>
            <p:cNvPr id="181" name="Rectangle 180">
              <a:extLst>
                <a:ext uri="{FF2B5EF4-FFF2-40B4-BE49-F238E27FC236}">
                  <a16:creationId xmlns:a16="http://schemas.microsoft.com/office/drawing/2014/main" id="{0008C5A8-0C99-C12B-7CB3-E77882933BDA}"/>
                </a:ext>
              </a:extLst>
            </p:cNvPr>
            <p:cNvSpPr/>
            <p:nvPr/>
          </p:nvSpPr>
          <p:spPr>
            <a:xfrm>
              <a:off x="7628987" y="1951948"/>
              <a:ext cx="727613" cy="2616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defTabSz="415742">
                <a:lnSpc>
                  <a:spcPct val="85000"/>
                </a:lnSpc>
                <a:spcAft>
                  <a:spcPts val="300"/>
                </a:spcAft>
                <a:buClr>
                  <a:srgbClr val="FEEB29"/>
                </a:buClr>
                <a:buSzPct val="70000"/>
                <a:defRPr/>
              </a:pPr>
              <a:r>
                <a:rPr lang="en-GB" sz="850" b="1">
                  <a:solidFill>
                    <a:schemeClr val="bg1"/>
                  </a:solidFill>
                  <a:cs typeface="Arial" panose="020B0604020202020204" pitchFamily="34" charset="0"/>
                </a:rPr>
                <a:t>System and human errors</a:t>
              </a:r>
            </a:p>
          </p:txBody>
        </p:sp>
        <p:pic>
          <p:nvPicPr>
            <p:cNvPr id="112" name="Graphic 111">
              <a:extLst>
                <a:ext uri="{FF2B5EF4-FFF2-40B4-BE49-F238E27FC236}">
                  <a16:creationId xmlns:a16="http://schemas.microsoft.com/office/drawing/2014/main" id="{DE3A225F-A141-93E9-A8D2-6122439EC26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15383" y="1967547"/>
              <a:ext cx="223930" cy="230412"/>
            </a:xfrm>
            <a:prstGeom prst="rect">
              <a:avLst/>
            </a:prstGeom>
          </p:spPr>
        </p:pic>
        <p:cxnSp>
          <p:nvCxnSpPr>
            <p:cNvPr id="86" name="Straight Connector 85">
              <a:extLst>
                <a:ext uri="{FF2B5EF4-FFF2-40B4-BE49-F238E27FC236}">
                  <a16:creationId xmlns:a16="http://schemas.microsoft.com/office/drawing/2014/main" id="{B2436DF2-847A-304A-6A28-2A5DD3EBA4C5}"/>
                </a:ext>
              </a:extLst>
            </p:cNvPr>
            <p:cNvCxnSpPr>
              <a:cxnSpLocks/>
            </p:cNvCxnSpPr>
            <p:nvPr/>
          </p:nvCxnSpPr>
          <p:spPr>
            <a:xfrm>
              <a:off x="7092413" y="1912361"/>
              <a:ext cx="0" cy="673894"/>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955A0FED-B955-A3B6-7B0E-D7776CDE7C2B}"/>
              </a:ext>
            </a:extLst>
          </p:cNvPr>
          <p:cNvGrpSpPr/>
          <p:nvPr/>
        </p:nvGrpSpPr>
        <p:grpSpPr>
          <a:xfrm>
            <a:off x="4198552" y="2590799"/>
            <a:ext cx="1094157" cy="338554"/>
            <a:chOff x="4198552" y="2623737"/>
            <a:chExt cx="1094157" cy="338554"/>
          </a:xfrm>
        </p:grpSpPr>
        <p:sp>
          <p:nvSpPr>
            <p:cNvPr id="50" name="TextBox 49">
              <a:extLst>
                <a:ext uri="{FF2B5EF4-FFF2-40B4-BE49-F238E27FC236}">
                  <a16:creationId xmlns:a16="http://schemas.microsoft.com/office/drawing/2014/main" id="{AE0C00B1-F336-3850-3921-45D3C1506CC2}"/>
                </a:ext>
              </a:extLst>
            </p:cNvPr>
            <p:cNvSpPr txBox="1"/>
            <p:nvPr/>
          </p:nvSpPr>
          <p:spPr>
            <a:xfrm>
              <a:off x="4616700" y="2623737"/>
              <a:ext cx="676009" cy="338554"/>
            </a:xfrm>
            <a:prstGeom prst="rect">
              <a:avLst/>
            </a:prstGeom>
            <a:noFill/>
          </p:spPr>
          <p:txBody>
            <a:bodyPr wrap="square" lIns="0" tIns="0" rIns="0" bIns="0" rtlCol="0">
              <a:spAutoFit/>
            </a:bodyPr>
            <a:lstStyle/>
            <a:p>
              <a:pPr defTabSz="415742">
                <a:buClr>
                  <a:srgbClr val="FEEB29"/>
                </a:buClr>
                <a:buSzPct val="70000"/>
                <a:defRPr/>
              </a:pPr>
              <a:r>
                <a:rPr lang="en-GB" sz="1400" b="1">
                  <a:cs typeface="Arial" panose="020B0604020202020204" pitchFamily="34" charset="0"/>
                </a:rPr>
                <a:t>173</a:t>
              </a:r>
            </a:p>
            <a:p>
              <a:pPr defTabSz="415742">
                <a:spcAft>
                  <a:spcPts val="300"/>
                </a:spcAft>
                <a:buClr>
                  <a:srgbClr val="FEEB29"/>
                </a:buClr>
                <a:buSzPct val="70000"/>
                <a:defRPr/>
              </a:pPr>
              <a:r>
                <a:rPr lang="en-US" sz="800" spc="-10">
                  <a:cs typeface="Arial" panose="020B0604020202020204" pitchFamily="34" charset="0"/>
                </a:rPr>
                <a:t>Education</a:t>
              </a:r>
            </a:p>
          </p:txBody>
        </p:sp>
        <p:grpSp>
          <p:nvGrpSpPr>
            <p:cNvPr id="85" name="Group 84">
              <a:extLst>
                <a:ext uri="{FF2B5EF4-FFF2-40B4-BE49-F238E27FC236}">
                  <a16:creationId xmlns:a16="http://schemas.microsoft.com/office/drawing/2014/main" id="{F8CF58D6-08F4-F36D-313E-2EF16B035724}"/>
                </a:ext>
              </a:extLst>
            </p:cNvPr>
            <p:cNvGrpSpPr/>
            <p:nvPr/>
          </p:nvGrpSpPr>
          <p:grpSpPr>
            <a:xfrm>
              <a:off x="4198552" y="2634338"/>
              <a:ext cx="317353" cy="317353"/>
              <a:chOff x="4340481" y="2518581"/>
              <a:chExt cx="327850" cy="327850"/>
            </a:xfrm>
          </p:grpSpPr>
          <p:sp>
            <p:nvSpPr>
              <p:cNvPr id="76" name="Oval 75">
                <a:extLst>
                  <a:ext uri="{FF2B5EF4-FFF2-40B4-BE49-F238E27FC236}">
                    <a16:creationId xmlns:a16="http://schemas.microsoft.com/office/drawing/2014/main" id="{F1F7576A-449E-A440-1BBE-C349F4B9CB29}"/>
                  </a:ext>
                </a:extLst>
              </p:cNvPr>
              <p:cNvSpPr/>
              <p:nvPr/>
            </p:nvSpPr>
            <p:spPr>
              <a:xfrm>
                <a:off x="4340481" y="2518581"/>
                <a:ext cx="327850" cy="3278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tx1"/>
                  </a:solidFill>
                  <a:cs typeface="Arial" panose="020B0604020202020204" pitchFamily="34" charset="0"/>
                </a:endParaRPr>
              </a:p>
            </p:txBody>
          </p:sp>
          <p:pic>
            <p:nvPicPr>
              <p:cNvPr id="82" name="Graphic 81">
                <a:extLst>
                  <a:ext uri="{FF2B5EF4-FFF2-40B4-BE49-F238E27FC236}">
                    <a16:creationId xmlns:a16="http://schemas.microsoft.com/office/drawing/2014/main" id="{11058264-28C7-5790-8D82-705988F9D87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4421277" y="2599377"/>
                <a:ext cx="166254" cy="166254"/>
              </a:xfrm>
              <a:prstGeom prst="rect">
                <a:avLst/>
              </a:prstGeom>
            </p:spPr>
          </p:pic>
        </p:grpSp>
      </p:grpSp>
      <p:grpSp>
        <p:nvGrpSpPr>
          <p:cNvPr id="38" name="Group 37">
            <a:extLst>
              <a:ext uri="{FF2B5EF4-FFF2-40B4-BE49-F238E27FC236}">
                <a16:creationId xmlns:a16="http://schemas.microsoft.com/office/drawing/2014/main" id="{6349F186-D227-3618-C52A-92B679F31A5D}"/>
              </a:ext>
            </a:extLst>
          </p:cNvPr>
          <p:cNvGrpSpPr/>
          <p:nvPr/>
        </p:nvGrpSpPr>
        <p:grpSpPr>
          <a:xfrm>
            <a:off x="2956679" y="2590799"/>
            <a:ext cx="1099708" cy="338554"/>
            <a:chOff x="2956679" y="2618436"/>
            <a:chExt cx="1099708" cy="338554"/>
          </a:xfrm>
        </p:grpSpPr>
        <p:sp>
          <p:nvSpPr>
            <p:cNvPr id="46" name="TextBox 45">
              <a:extLst>
                <a:ext uri="{FF2B5EF4-FFF2-40B4-BE49-F238E27FC236}">
                  <a16:creationId xmlns:a16="http://schemas.microsoft.com/office/drawing/2014/main" id="{25E54A4D-7E94-0EB0-DB6C-F7EB8C939C01}"/>
                </a:ext>
              </a:extLst>
            </p:cNvPr>
            <p:cNvSpPr txBox="1"/>
            <p:nvPr/>
          </p:nvSpPr>
          <p:spPr>
            <a:xfrm>
              <a:off x="3380378" y="2618436"/>
              <a:ext cx="676009" cy="338554"/>
            </a:xfrm>
            <a:prstGeom prst="rect">
              <a:avLst/>
            </a:prstGeom>
            <a:noFill/>
          </p:spPr>
          <p:txBody>
            <a:bodyPr wrap="square" lIns="0" tIns="0" rIns="0" bIns="0" rtlCol="0">
              <a:noAutofit/>
            </a:bodyPr>
            <a:lstStyle/>
            <a:p>
              <a:pPr defTabSz="415742">
                <a:buClr>
                  <a:srgbClr val="FEEB29"/>
                </a:buClr>
                <a:buSzPct val="70000"/>
                <a:defRPr/>
              </a:pPr>
              <a:r>
                <a:rPr lang="en-GB" sz="1400" b="1">
                  <a:cs typeface="Arial" panose="020B0604020202020204" pitchFamily="34" charset="0"/>
                </a:rPr>
                <a:t>536</a:t>
              </a:r>
            </a:p>
            <a:p>
              <a:pPr defTabSz="415742">
                <a:spcAft>
                  <a:spcPts val="300"/>
                </a:spcAft>
                <a:buClr>
                  <a:srgbClr val="FEEB29"/>
                </a:buClr>
                <a:buSzPct val="70000"/>
                <a:defRPr/>
              </a:pPr>
              <a:r>
                <a:rPr lang="en-US" sz="800" spc="-10">
                  <a:cs typeface="Arial" panose="020B0604020202020204" pitchFamily="34" charset="0"/>
                </a:rPr>
                <a:t>Healthcare</a:t>
              </a:r>
            </a:p>
          </p:txBody>
        </p:sp>
        <p:grpSp>
          <p:nvGrpSpPr>
            <p:cNvPr id="32" name="Group 31">
              <a:extLst>
                <a:ext uri="{FF2B5EF4-FFF2-40B4-BE49-F238E27FC236}">
                  <a16:creationId xmlns:a16="http://schemas.microsoft.com/office/drawing/2014/main" id="{C4537BFE-D01B-CD0D-F0B3-69E46B47B05C}"/>
                </a:ext>
              </a:extLst>
            </p:cNvPr>
            <p:cNvGrpSpPr/>
            <p:nvPr/>
          </p:nvGrpSpPr>
          <p:grpSpPr>
            <a:xfrm>
              <a:off x="2956679" y="2624218"/>
              <a:ext cx="326991" cy="326991"/>
              <a:chOff x="2956679" y="2619893"/>
              <a:chExt cx="326991" cy="326991"/>
            </a:xfrm>
          </p:grpSpPr>
          <p:sp>
            <p:nvSpPr>
              <p:cNvPr id="139" name="Freeform: Shape 138">
                <a:extLst>
                  <a:ext uri="{FF2B5EF4-FFF2-40B4-BE49-F238E27FC236}">
                    <a16:creationId xmlns:a16="http://schemas.microsoft.com/office/drawing/2014/main" id="{90D6EF2C-1281-14F3-80C1-3398663166BD}"/>
                  </a:ext>
                </a:extLst>
              </p:cNvPr>
              <p:cNvSpPr/>
              <p:nvPr/>
            </p:nvSpPr>
            <p:spPr>
              <a:xfrm flipV="1">
                <a:off x="2956679" y="2619893"/>
                <a:ext cx="326991" cy="326991"/>
              </a:xfrm>
              <a:custGeom>
                <a:avLst/>
                <a:gdLst>
                  <a:gd name="connsiteX0" fmla="*/ 317567 w 317731"/>
                  <a:gd name="connsiteY0" fmla="*/ 158701 h 317731"/>
                  <a:gd name="connsiteX1" fmla="*/ 158701 w 317731"/>
                  <a:gd name="connsiteY1" fmla="*/ -165 h 317731"/>
                  <a:gd name="connsiteX2" fmla="*/ -165 w 317731"/>
                  <a:gd name="connsiteY2" fmla="*/ 158701 h 317731"/>
                  <a:gd name="connsiteX3" fmla="*/ 158701 w 317731"/>
                  <a:gd name="connsiteY3" fmla="*/ 317567 h 317731"/>
                  <a:gd name="connsiteX4" fmla="*/ 317567 w 317731"/>
                  <a:gd name="connsiteY4" fmla="*/ 158701 h 317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31" h="317731">
                    <a:moveTo>
                      <a:pt x="317567" y="158701"/>
                    </a:moveTo>
                    <a:cubicBezTo>
                      <a:pt x="317567" y="70962"/>
                      <a:pt x="246440" y="-165"/>
                      <a:pt x="158701" y="-165"/>
                    </a:cubicBezTo>
                    <a:cubicBezTo>
                      <a:pt x="70962" y="-165"/>
                      <a:pt x="-165" y="70962"/>
                      <a:pt x="-165" y="158701"/>
                    </a:cubicBezTo>
                    <a:cubicBezTo>
                      <a:pt x="-165" y="246440"/>
                      <a:pt x="70962" y="317567"/>
                      <a:pt x="158701" y="317567"/>
                    </a:cubicBezTo>
                    <a:cubicBezTo>
                      <a:pt x="246440" y="317567"/>
                      <a:pt x="317567" y="246440"/>
                      <a:pt x="317567" y="158701"/>
                    </a:cubicBezTo>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tx1"/>
                  </a:solidFill>
                  <a:cs typeface="Arial" panose="020B0604020202020204" pitchFamily="34" charset="0"/>
                </a:endParaRPr>
              </a:p>
            </p:txBody>
          </p:sp>
          <p:grpSp>
            <p:nvGrpSpPr>
              <p:cNvPr id="119" name="Graphic 58">
                <a:extLst>
                  <a:ext uri="{FF2B5EF4-FFF2-40B4-BE49-F238E27FC236}">
                    <a16:creationId xmlns:a16="http://schemas.microsoft.com/office/drawing/2014/main" id="{E593A5E0-BE09-78FD-B08A-CD0A970CBCD8}"/>
                  </a:ext>
                </a:extLst>
              </p:cNvPr>
              <p:cNvGrpSpPr/>
              <p:nvPr/>
            </p:nvGrpSpPr>
            <p:grpSpPr>
              <a:xfrm>
                <a:off x="3037546" y="2700762"/>
                <a:ext cx="165256" cy="165252"/>
                <a:chOff x="3149585" y="2437860"/>
                <a:chExt cx="176717" cy="176717"/>
              </a:xfrm>
              <a:solidFill>
                <a:schemeClr val="bg1"/>
              </a:solidFill>
            </p:grpSpPr>
            <p:sp>
              <p:nvSpPr>
                <p:cNvPr id="121" name="Freeform: Shape 120">
                  <a:extLst>
                    <a:ext uri="{FF2B5EF4-FFF2-40B4-BE49-F238E27FC236}">
                      <a16:creationId xmlns:a16="http://schemas.microsoft.com/office/drawing/2014/main" id="{8B0C2679-7A5C-397C-10BF-23812E87CAFD}"/>
                    </a:ext>
                  </a:extLst>
                </p:cNvPr>
                <p:cNvSpPr/>
                <p:nvPr/>
              </p:nvSpPr>
              <p:spPr>
                <a:xfrm flipV="1">
                  <a:off x="3199216" y="2487491"/>
                  <a:ext cx="77455" cy="77455"/>
                </a:xfrm>
                <a:custGeom>
                  <a:avLst/>
                  <a:gdLst>
                    <a:gd name="connsiteX0" fmla="*/ 71370 w 77455"/>
                    <a:gd name="connsiteY0" fmla="*/ 44484 h 77455"/>
                    <a:gd name="connsiteX1" fmla="*/ 44484 w 77455"/>
                    <a:gd name="connsiteY1" fmla="*/ 44484 h 77455"/>
                    <a:gd name="connsiteX2" fmla="*/ 44484 w 77455"/>
                    <a:gd name="connsiteY2" fmla="*/ 71370 h 77455"/>
                    <a:gd name="connsiteX3" fmla="*/ 38563 w 77455"/>
                    <a:gd name="connsiteY3" fmla="*/ 77291 h 77455"/>
                    <a:gd name="connsiteX4" fmla="*/ 32642 w 77455"/>
                    <a:gd name="connsiteY4" fmla="*/ 71370 h 77455"/>
                    <a:gd name="connsiteX5" fmla="*/ 32642 w 77455"/>
                    <a:gd name="connsiteY5" fmla="*/ 44484 h 77455"/>
                    <a:gd name="connsiteX6" fmla="*/ 5759 w 77455"/>
                    <a:gd name="connsiteY6" fmla="*/ 44484 h 77455"/>
                    <a:gd name="connsiteX7" fmla="*/ -165 w 77455"/>
                    <a:gd name="connsiteY7" fmla="*/ 38563 h 77455"/>
                    <a:gd name="connsiteX8" fmla="*/ 5759 w 77455"/>
                    <a:gd name="connsiteY8" fmla="*/ 32642 h 77455"/>
                    <a:gd name="connsiteX9" fmla="*/ 32642 w 77455"/>
                    <a:gd name="connsiteY9" fmla="*/ 32642 h 77455"/>
                    <a:gd name="connsiteX10" fmla="*/ 32642 w 77455"/>
                    <a:gd name="connsiteY10" fmla="*/ 5759 h 77455"/>
                    <a:gd name="connsiteX11" fmla="*/ 38563 w 77455"/>
                    <a:gd name="connsiteY11" fmla="*/ -165 h 77455"/>
                    <a:gd name="connsiteX12" fmla="*/ 44484 w 77455"/>
                    <a:gd name="connsiteY12" fmla="*/ 5759 h 77455"/>
                    <a:gd name="connsiteX13" fmla="*/ 44484 w 77455"/>
                    <a:gd name="connsiteY13" fmla="*/ 32642 h 77455"/>
                    <a:gd name="connsiteX14" fmla="*/ 71370 w 77455"/>
                    <a:gd name="connsiteY14" fmla="*/ 32642 h 77455"/>
                    <a:gd name="connsiteX15" fmla="*/ 77291 w 77455"/>
                    <a:gd name="connsiteY15" fmla="*/ 38563 h 77455"/>
                    <a:gd name="connsiteX16" fmla="*/ 71370 w 77455"/>
                    <a:gd name="connsiteY16" fmla="*/ 44484 h 77455"/>
                    <a:gd name="connsiteX17" fmla="*/ 71370 w 77455"/>
                    <a:gd name="connsiteY17" fmla="*/ 44484 h 7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55" h="77455">
                      <a:moveTo>
                        <a:pt x="71370" y="44484"/>
                      </a:moveTo>
                      <a:lnTo>
                        <a:pt x="44484" y="44484"/>
                      </a:lnTo>
                      <a:lnTo>
                        <a:pt x="44484" y="71370"/>
                      </a:lnTo>
                      <a:cubicBezTo>
                        <a:pt x="44484" y="74627"/>
                        <a:pt x="41820" y="77291"/>
                        <a:pt x="38563" y="77291"/>
                      </a:cubicBezTo>
                      <a:cubicBezTo>
                        <a:pt x="35307" y="77291"/>
                        <a:pt x="32642" y="74627"/>
                        <a:pt x="32642" y="71370"/>
                      </a:cubicBezTo>
                      <a:lnTo>
                        <a:pt x="32642" y="44484"/>
                      </a:lnTo>
                      <a:lnTo>
                        <a:pt x="5759" y="44484"/>
                      </a:lnTo>
                      <a:cubicBezTo>
                        <a:pt x="2499" y="44484"/>
                        <a:pt x="-165" y="41820"/>
                        <a:pt x="-165" y="38563"/>
                      </a:cubicBezTo>
                      <a:cubicBezTo>
                        <a:pt x="-165" y="35307"/>
                        <a:pt x="2499" y="32642"/>
                        <a:pt x="5759" y="32642"/>
                      </a:cubicBezTo>
                      <a:lnTo>
                        <a:pt x="32642" y="32642"/>
                      </a:lnTo>
                      <a:lnTo>
                        <a:pt x="32642" y="5759"/>
                      </a:lnTo>
                      <a:cubicBezTo>
                        <a:pt x="32642" y="2499"/>
                        <a:pt x="35307" y="-165"/>
                        <a:pt x="38563" y="-165"/>
                      </a:cubicBezTo>
                      <a:cubicBezTo>
                        <a:pt x="41820" y="-165"/>
                        <a:pt x="44484" y="2499"/>
                        <a:pt x="44484" y="5759"/>
                      </a:cubicBezTo>
                      <a:lnTo>
                        <a:pt x="44484" y="32642"/>
                      </a:lnTo>
                      <a:lnTo>
                        <a:pt x="71370" y="32642"/>
                      </a:lnTo>
                      <a:cubicBezTo>
                        <a:pt x="74627" y="32642"/>
                        <a:pt x="77291" y="35307"/>
                        <a:pt x="77291" y="38563"/>
                      </a:cubicBezTo>
                      <a:cubicBezTo>
                        <a:pt x="77291" y="41820"/>
                        <a:pt x="74686" y="44484"/>
                        <a:pt x="71370" y="44484"/>
                      </a:cubicBezTo>
                      <a:lnTo>
                        <a:pt x="71370" y="44484"/>
                      </a:lnTo>
                    </a:path>
                  </a:pathLst>
                </a:custGeom>
                <a:grpFill/>
                <a:ln w="473" cap="flat">
                  <a:noFill/>
                  <a:prstDash val="solid"/>
                  <a:miter/>
                </a:ln>
              </p:spPr>
              <p:txBody>
                <a:bodyPr rtlCol="0" anchor="ctr"/>
                <a:lstStyle/>
                <a:p>
                  <a:pPr defTabSz="415742">
                    <a:defRPr/>
                  </a:pPr>
                  <a:endParaRPr lang="en-US"/>
                </a:p>
              </p:txBody>
            </p:sp>
            <p:sp>
              <p:nvSpPr>
                <p:cNvPr id="123" name="Freeform: Shape 122">
                  <a:extLst>
                    <a:ext uri="{FF2B5EF4-FFF2-40B4-BE49-F238E27FC236}">
                      <a16:creationId xmlns:a16="http://schemas.microsoft.com/office/drawing/2014/main" id="{611E63C0-F42D-3A35-E438-139114CC9C86}"/>
                    </a:ext>
                  </a:extLst>
                </p:cNvPr>
                <p:cNvSpPr/>
                <p:nvPr/>
              </p:nvSpPr>
              <p:spPr>
                <a:xfrm flipV="1">
                  <a:off x="3149585" y="2437860"/>
                  <a:ext cx="176717" cy="176717"/>
                </a:xfrm>
                <a:custGeom>
                  <a:avLst/>
                  <a:gdLst>
                    <a:gd name="connsiteX0" fmla="*/ 88195 w 176718"/>
                    <a:gd name="connsiteY0" fmla="*/ 163435 h 176718"/>
                    <a:gd name="connsiteX1" fmla="*/ 163435 w 176718"/>
                    <a:gd name="connsiteY1" fmla="*/ 88195 h 176718"/>
                    <a:gd name="connsiteX2" fmla="*/ 88195 w 176718"/>
                    <a:gd name="connsiteY2" fmla="*/ 12954 h 176718"/>
                    <a:gd name="connsiteX3" fmla="*/ 12954 w 176718"/>
                    <a:gd name="connsiteY3" fmla="*/ 88195 h 176718"/>
                    <a:gd name="connsiteX4" fmla="*/ 88195 w 176718"/>
                    <a:gd name="connsiteY4" fmla="*/ 163435 h 176718"/>
                    <a:gd name="connsiteX5" fmla="*/ 88195 w 176718"/>
                    <a:gd name="connsiteY5" fmla="*/ 176554 h 176718"/>
                    <a:gd name="connsiteX6" fmla="*/ -165 w 176718"/>
                    <a:gd name="connsiteY6" fmla="*/ 88195 h 176718"/>
                    <a:gd name="connsiteX7" fmla="*/ 88195 w 176718"/>
                    <a:gd name="connsiteY7" fmla="*/ -165 h 176718"/>
                    <a:gd name="connsiteX8" fmla="*/ 176554 w 176718"/>
                    <a:gd name="connsiteY8" fmla="*/ 88195 h 176718"/>
                    <a:gd name="connsiteX9" fmla="*/ 88195 w 176718"/>
                    <a:gd name="connsiteY9" fmla="*/ 176554 h 176718"/>
                    <a:gd name="connsiteX10" fmla="*/ 88195 w 176718"/>
                    <a:gd name="connsiteY10" fmla="*/ 176554 h 176718"/>
                    <a:gd name="connsiteX11" fmla="*/ 88195 w 176718"/>
                    <a:gd name="connsiteY11" fmla="*/ 176554 h 17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718" h="176718">
                      <a:moveTo>
                        <a:pt x="88195" y="163435"/>
                      </a:moveTo>
                      <a:cubicBezTo>
                        <a:pt x="129749" y="163435"/>
                        <a:pt x="163435" y="129749"/>
                        <a:pt x="163435" y="88195"/>
                      </a:cubicBezTo>
                      <a:cubicBezTo>
                        <a:pt x="163435" y="46641"/>
                        <a:pt x="129749" y="12954"/>
                        <a:pt x="88195" y="12954"/>
                      </a:cubicBezTo>
                      <a:cubicBezTo>
                        <a:pt x="46641" y="12954"/>
                        <a:pt x="12954" y="46641"/>
                        <a:pt x="12954" y="88195"/>
                      </a:cubicBezTo>
                      <a:cubicBezTo>
                        <a:pt x="12954" y="129749"/>
                        <a:pt x="46641" y="163435"/>
                        <a:pt x="88195" y="163435"/>
                      </a:cubicBezTo>
                      <a:moveTo>
                        <a:pt x="88195" y="176554"/>
                      </a:moveTo>
                      <a:cubicBezTo>
                        <a:pt x="39472" y="176554"/>
                        <a:pt x="-165" y="136918"/>
                        <a:pt x="-165" y="88195"/>
                      </a:cubicBezTo>
                      <a:cubicBezTo>
                        <a:pt x="-165" y="39472"/>
                        <a:pt x="39472" y="-165"/>
                        <a:pt x="88195" y="-165"/>
                      </a:cubicBezTo>
                      <a:cubicBezTo>
                        <a:pt x="136918" y="-165"/>
                        <a:pt x="176554" y="39472"/>
                        <a:pt x="176554" y="88195"/>
                      </a:cubicBezTo>
                      <a:cubicBezTo>
                        <a:pt x="176554" y="136918"/>
                        <a:pt x="136918" y="176554"/>
                        <a:pt x="88195" y="176554"/>
                      </a:cubicBezTo>
                      <a:lnTo>
                        <a:pt x="88195" y="176554"/>
                      </a:lnTo>
                      <a:lnTo>
                        <a:pt x="88195" y="176554"/>
                      </a:lnTo>
                    </a:path>
                  </a:pathLst>
                </a:custGeom>
                <a:grpFill/>
                <a:ln w="473" cap="flat">
                  <a:noFill/>
                  <a:prstDash val="solid"/>
                  <a:miter/>
                </a:ln>
              </p:spPr>
              <p:txBody>
                <a:bodyPr rtlCol="0" anchor="ctr"/>
                <a:lstStyle/>
                <a:p>
                  <a:pPr defTabSz="415742">
                    <a:defRPr/>
                  </a:pPr>
                  <a:endParaRPr lang="en-US"/>
                </a:p>
              </p:txBody>
            </p:sp>
          </p:grpSp>
        </p:grpSp>
      </p:grpSp>
      <p:cxnSp>
        <p:nvCxnSpPr>
          <p:cNvPr id="107" name="Straight Connector 106">
            <a:extLst>
              <a:ext uri="{FF2B5EF4-FFF2-40B4-BE49-F238E27FC236}">
                <a16:creationId xmlns:a16="http://schemas.microsoft.com/office/drawing/2014/main" id="{0A28E204-4B21-A950-B3F5-1B3B6D292D35}"/>
              </a:ext>
            </a:extLst>
          </p:cNvPr>
          <p:cNvCxnSpPr>
            <a:cxnSpLocks/>
          </p:cNvCxnSpPr>
          <p:nvPr/>
        </p:nvCxnSpPr>
        <p:spPr>
          <a:xfrm>
            <a:off x="4064299" y="2586741"/>
            <a:ext cx="0" cy="38805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6141E917-700E-5450-717B-EBD9A9B6B719}"/>
              </a:ext>
            </a:extLst>
          </p:cNvPr>
          <p:cNvCxnSpPr>
            <a:cxnSpLocks/>
          </p:cNvCxnSpPr>
          <p:nvPr/>
        </p:nvCxnSpPr>
        <p:spPr>
          <a:xfrm>
            <a:off x="4064299" y="1930509"/>
            <a:ext cx="0" cy="38805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0B73C15-FC7A-2163-2244-46ACC627DDB5}"/>
              </a:ext>
            </a:extLst>
          </p:cNvPr>
          <p:cNvCxnSpPr>
            <a:cxnSpLocks/>
          </p:cNvCxnSpPr>
          <p:nvPr/>
        </p:nvCxnSpPr>
        <p:spPr>
          <a:xfrm>
            <a:off x="2956672" y="3831899"/>
            <a:ext cx="5578500"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30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A4FDD-3E80-8DB5-7DE1-2E908C967C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C71710-962A-58B6-5776-FA5E56DC6E31}"/>
              </a:ext>
            </a:extLst>
          </p:cNvPr>
          <p:cNvSpPr>
            <a:spLocks noGrp="1"/>
          </p:cNvSpPr>
          <p:nvPr>
            <p:ph type="title"/>
          </p:nvPr>
        </p:nvSpPr>
        <p:spPr/>
        <p:txBody>
          <a:bodyPr/>
          <a:lstStyle/>
          <a:p>
            <a:r>
              <a:rPr lang="en-US" sz="4050"/>
              <a:t>Keep my personal information and finances safer</a:t>
            </a:r>
          </a:p>
        </p:txBody>
      </p:sp>
      <p:sp>
        <p:nvSpPr>
          <p:cNvPr id="3" name="Text Placeholder 2">
            <a:extLst>
              <a:ext uri="{FF2B5EF4-FFF2-40B4-BE49-F238E27FC236}">
                <a16:creationId xmlns:a16="http://schemas.microsoft.com/office/drawing/2014/main" id="{9E435BA6-3FE8-A0A5-E6DE-BAA7AF47838B}"/>
              </a:ext>
            </a:extLst>
          </p:cNvPr>
          <p:cNvSpPr>
            <a:spLocks noGrp="1"/>
          </p:cNvSpPr>
          <p:nvPr>
            <p:ph type="body" sz="quarter" idx="12"/>
          </p:nvPr>
        </p:nvSpPr>
        <p:spPr/>
        <p:txBody>
          <a:bodyPr>
            <a:noAutofit/>
          </a:bodyPr>
          <a:lstStyle/>
          <a:p>
            <a:r>
              <a:rPr lang="en-US" sz="2400">
                <a:latin typeface="Arial"/>
                <a:cs typeface="Arial"/>
              </a:rPr>
              <a:t>Identity and Financial Protection</a:t>
            </a:r>
            <a:endParaRPr lang="en-US" sz="2400"/>
          </a:p>
        </p:txBody>
      </p:sp>
    </p:spTree>
    <p:extLst>
      <p:ext uri="{BB962C8B-B14F-4D97-AF65-F5344CB8AC3E}">
        <p14:creationId xmlns:p14="http://schemas.microsoft.com/office/powerpoint/2010/main" val="417484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Single Corner Rounded 81">
            <a:extLst>
              <a:ext uri="{FF2B5EF4-FFF2-40B4-BE49-F238E27FC236}">
                <a16:creationId xmlns:a16="http://schemas.microsoft.com/office/drawing/2014/main" id="{1A099032-AB6B-F171-F58B-0E5443DA0ED2}"/>
              </a:ext>
            </a:extLst>
          </p:cNvPr>
          <p:cNvSpPr/>
          <p:nvPr/>
        </p:nvSpPr>
        <p:spPr>
          <a:xfrm rot="10800000" flipH="1">
            <a:off x="0" y="-3"/>
            <a:ext cx="3238835" cy="4705351"/>
          </a:xfrm>
          <a:prstGeom prst="round1Rect">
            <a:avLst>
              <a:gd name="adj" fmla="val 669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PH"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Rounded Corners 10">
            <a:extLst>
              <a:ext uri="{FF2B5EF4-FFF2-40B4-BE49-F238E27FC236}">
                <a16:creationId xmlns:a16="http://schemas.microsoft.com/office/drawing/2014/main" id="{A06048A9-30FC-AE57-65AA-99A9C17D4479}"/>
              </a:ext>
            </a:extLst>
          </p:cNvPr>
          <p:cNvSpPr/>
          <p:nvPr/>
        </p:nvSpPr>
        <p:spPr>
          <a:xfrm>
            <a:off x="963279" y="693011"/>
            <a:ext cx="1303020" cy="2834640"/>
          </a:xfrm>
          <a:prstGeom prst="roundRect">
            <a:avLst>
              <a:gd name="adj" fmla="val 108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795B999-74D4-6C91-911F-609A7C94C006}"/>
              </a:ext>
            </a:extLst>
          </p:cNvPr>
          <p:cNvPicPr>
            <a:picLocks noChangeAspect="1"/>
          </p:cNvPicPr>
          <p:nvPr/>
        </p:nvPicPr>
        <p:blipFill>
          <a:blip r:embed="rId3" cstate="screen">
            <a:extLst>
              <a:ext uri="{28A0092B-C50C-407E-A947-70E740481C1C}">
                <a14:useLocalDpi xmlns:a14="http://schemas.microsoft.com/office/drawing/2010/main"/>
              </a:ext>
            </a:extLst>
          </a:blip>
          <a:srcRect t="-1" b="-923"/>
          <a:stretch/>
        </p:blipFill>
        <p:spPr>
          <a:xfrm>
            <a:off x="768789" y="533399"/>
            <a:ext cx="2347127" cy="3596232"/>
          </a:xfrm>
          <a:prstGeom prst="rect">
            <a:avLst/>
          </a:prstGeom>
        </p:spPr>
      </p:pic>
      <p:pic>
        <p:nvPicPr>
          <p:cNvPr id="68" name="Picture 67" descr="A screenshot of a device&#10;&#10;AI-generated content may be incorrect.">
            <a:extLst>
              <a:ext uri="{FF2B5EF4-FFF2-40B4-BE49-F238E27FC236}">
                <a16:creationId xmlns:a16="http://schemas.microsoft.com/office/drawing/2014/main" id="{902902B5-3462-8276-C500-FB33D900402B}"/>
              </a:ext>
            </a:extLst>
          </p:cNvPr>
          <p:cNvPicPr>
            <a:picLocks noChangeAspect="1"/>
          </p:cNvPicPr>
          <p:nvPr/>
        </p:nvPicPr>
        <p:blipFill>
          <a:blip r:embed="rId4" cstate="print">
            <a:extLst>
              <a:ext uri="{28A0092B-C50C-407E-A947-70E740481C1C}">
                <a14:useLocalDpi xmlns:a14="http://schemas.microsoft.com/office/drawing/2010/main" val="0"/>
              </a:ext>
            </a:extLst>
          </a:blip>
          <a:srcRect l="11205" r="19870" b="16747"/>
          <a:stretch/>
        </p:blipFill>
        <p:spPr>
          <a:xfrm>
            <a:off x="971863" y="685678"/>
            <a:ext cx="1313486" cy="2863354"/>
          </a:xfrm>
          <a:prstGeom prst="roundRect">
            <a:avLst>
              <a:gd name="adj" fmla="val 18601"/>
            </a:avLst>
          </a:prstGeom>
        </p:spPr>
      </p:pic>
      <p:sp>
        <p:nvSpPr>
          <p:cNvPr id="5" name="Title 4">
            <a:extLst>
              <a:ext uri="{FF2B5EF4-FFF2-40B4-BE49-F238E27FC236}">
                <a16:creationId xmlns:a16="http://schemas.microsoft.com/office/drawing/2014/main" id="{1E0178DB-5555-8C50-086D-909AD974108A}"/>
              </a:ext>
            </a:extLst>
          </p:cNvPr>
          <p:cNvSpPr>
            <a:spLocks noGrp="1"/>
          </p:cNvSpPr>
          <p:nvPr>
            <p:ph type="title"/>
          </p:nvPr>
        </p:nvSpPr>
        <p:spPr>
          <a:xfrm>
            <a:off x="3686892" y="303214"/>
            <a:ext cx="4999908" cy="664797"/>
          </a:xfrm>
        </p:spPr>
        <p:txBody>
          <a:bodyPr wrap="square" tIns="0" rIns="0" bIns="0">
            <a:spAutoFit/>
          </a:bodyPr>
          <a:lstStyle/>
          <a:p>
            <a:r>
              <a:rPr lang="en-US"/>
              <a:t>Identity and </a:t>
            </a:r>
            <a:br>
              <a:rPr lang="en-US"/>
            </a:br>
            <a:r>
              <a:rPr lang="en-US"/>
              <a:t>Financial Protection</a:t>
            </a:r>
          </a:p>
        </p:txBody>
      </p:sp>
      <p:cxnSp>
        <p:nvCxnSpPr>
          <p:cNvPr id="61" name="Straight Connector 60">
            <a:extLst>
              <a:ext uri="{FF2B5EF4-FFF2-40B4-BE49-F238E27FC236}">
                <a16:creationId xmlns:a16="http://schemas.microsoft.com/office/drawing/2014/main" id="{AA52AD6D-7130-C634-0B02-24E50B6D2E4C}"/>
              </a:ext>
            </a:extLst>
          </p:cNvPr>
          <p:cNvCxnSpPr>
            <a:cxnSpLocks/>
          </p:cNvCxnSpPr>
          <p:nvPr/>
        </p:nvCxnSpPr>
        <p:spPr>
          <a:xfrm flipH="1">
            <a:off x="3686892" y="3351676"/>
            <a:ext cx="499990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EB55AAC-3D60-8D6A-2982-86D2AA9A2953}"/>
              </a:ext>
            </a:extLst>
          </p:cNvPr>
          <p:cNvCxnSpPr>
            <a:cxnSpLocks/>
          </p:cNvCxnSpPr>
          <p:nvPr/>
        </p:nvCxnSpPr>
        <p:spPr>
          <a:xfrm flipH="1">
            <a:off x="3686892" y="4046260"/>
            <a:ext cx="499990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563F5AB-DBBB-C8E5-9AC4-1C150B21C539}"/>
              </a:ext>
            </a:extLst>
          </p:cNvPr>
          <p:cNvCxnSpPr>
            <a:cxnSpLocks/>
          </p:cNvCxnSpPr>
          <p:nvPr/>
        </p:nvCxnSpPr>
        <p:spPr>
          <a:xfrm flipH="1">
            <a:off x="3685362" y="2567014"/>
            <a:ext cx="499990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81B5EAE2-198A-70E9-64DA-9302B5E45763}"/>
              </a:ext>
            </a:extLst>
          </p:cNvPr>
          <p:cNvGrpSpPr/>
          <p:nvPr/>
        </p:nvGrpSpPr>
        <p:grpSpPr>
          <a:xfrm>
            <a:off x="3693764" y="2638899"/>
            <a:ext cx="4993036" cy="607859"/>
            <a:chOff x="3693764" y="1206313"/>
            <a:chExt cx="4993036" cy="607859"/>
          </a:xfrm>
        </p:grpSpPr>
        <p:sp>
          <p:nvSpPr>
            <p:cNvPr id="22" name="Google Shape;1217;p19">
              <a:extLst>
                <a:ext uri="{FF2B5EF4-FFF2-40B4-BE49-F238E27FC236}">
                  <a16:creationId xmlns:a16="http://schemas.microsoft.com/office/drawing/2014/main" id="{7A6CCA07-AAEB-449A-DAD8-C8CE4B15A10D}"/>
                </a:ext>
              </a:extLst>
            </p:cNvPr>
            <p:cNvSpPr txBox="1">
              <a:spLocks/>
            </p:cNvSpPr>
            <p:nvPr/>
          </p:nvSpPr>
          <p:spPr>
            <a:xfrm>
              <a:off x="4303987" y="1206313"/>
              <a:ext cx="4382813" cy="607859"/>
            </a:xfrm>
            <a:prstGeom prst="rect">
              <a:avLst/>
            </a:prstGeom>
            <a:noFill/>
            <a:ln>
              <a:noFill/>
            </a:ln>
          </p:spPr>
          <p:txBody>
            <a:bodyPr spcFirstLastPara="1" wrap="square" lIns="0" tIns="0" rIns="0" bIns="0" anchor="t" anchorCtr="0">
              <a:spAutoFit/>
            </a:bodyPr>
            <a:lstStyle/>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1050" b="1" i="0" u="none" strike="noStrike" kern="1200" cap="none" spc="0" normalizeH="0" baseline="0" noProof="0">
                  <a:ln>
                    <a:noFill/>
                  </a:ln>
                  <a:solidFill>
                    <a:srgbClr val="0F71F0"/>
                  </a:solidFill>
                  <a:effectLst/>
                  <a:uLnTx/>
                  <a:uFillTx/>
                  <a:latin typeface="Arial"/>
                  <a:ea typeface="Arial"/>
                  <a:cs typeface="Arial"/>
                  <a:sym typeface="Arial"/>
                </a:rPr>
                <a:t>Bank Account Takeover Alerts</a:t>
              </a:r>
            </a:p>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800" b="0" i="0" u="none" strike="noStrike" kern="1200" cap="none" spc="0" normalizeH="0" baseline="0" noProof="0">
                  <a:ln>
                    <a:noFill/>
                  </a:ln>
                  <a:solidFill>
                    <a:srgbClr val="242424"/>
                  </a:solidFill>
                  <a:effectLst/>
                  <a:uLnTx/>
                  <a:uFillTx/>
                  <a:latin typeface="Arial"/>
                  <a:ea typeface="Arial"/>
                  <a:cs typeface="Arial"/>
                  <a:sym typeface="Arial"/>
                </a:rPr>
                <a:t>Smart identity thieves use their computers to take over accounts or add new account holders to existing accounts. LifeLock helps protect your finances by monitoring for these changes and alerting you.</a:t>
              </a:r>
            </a:p>
          </p:txBody>
        </p:sp>
        <p:grpSp>
          <p:nvGrpSpPr>
            <p:cNvPr id="12" name="Group 11">
              <a:extLst>
                <a:ext uri="{FF2B5EF4-FFF2-40B4-BE49-F238E27FC236}">
                  <a16:creationId xmlns:a16="http://schemas.microsoft.com/office/drawing/2014/main" id="{A35B48A6-B1C2-51FD-6AA5-F5EAA60B59BA}"/>
                </a:ext>
              </a:extLst>
            </p:cNvPr>
            <p:cNvGrpSpPr/>
            <p:nvPr/>
          </p:nvGrpSpPr>
          <p:grpSpPr>
            <a:xfrm>
              <a:off x="3693764" y="1275984"/>
              <a:ext cx="468519" cy="468518"/>
              <a:chOff x="3693764" y="1214427"/>
              <a:chExt cx="468519" cy="468518"/>
            </a:xfrm>
          </p:grpSpPr>
          <p:sp>
            <p:nvSpPr>
              <p:cNvPr id="23" name="Freeform: Shape 22">
                <a:extLst>
                  <a:ext uri="{FF2B5EF4-FFF2-40B4-BE49-F238E27FC236}">
                    <a16:creationId xmlns:a16="http://schemas.microsoft.com/office/drawing/2014/main" id="{8486F535-E7AD-1B91-7FAC-4ACF148F54F6}"/>
                  </a:ext>
                </a:extLst>
              </p:cNvPr>
              <p:cNvSpPr/>
              <p:nvPr/>
            </p:nvSpPr>
            <p:spPr>
              <a:xfrm flipV="1">
                <a:off x="3693764" y="1214427"/>
                <a:ext cx="468519" cy="468518"/>
              </a:xfrm>
              <a:custGeom>
                <a:avLst/>
                <a:gdLst>
                  <a:gd name="connsiteX0" fmla="*/ 423478 w 423642"/>
                  <a:gd name="connsiteY0" fmla="*/ 212448 h 425224"/>
                  <a:gd name="connsiteX1" fmla="*/ 211657 w 423642"/>
                  <a:gd name="connsiteY1" fmla="*/ -165 h 425224"/>
                  <a:gd name="connsiteX2" fmla="*/ -165 w 423642"/>
                  <a:gd name="connsiteY2" fmla="*/ 212448 h 425224"/>
                  <a:gd name="connsiteX3" fmla="*/ 211657 w 423642"/>
                  <a:gd name="connsiteY3" fmla="*/ 425060 h 425224"/>
                  <a:gd name="connsiteX4" fmla="*/ 423478 w 423642"/>
                  <a:gd name="connsiteY4" fmla="*/ 212448 h 425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5224">
                    <a:moveTo>
                      <a:pt x="423478" y="212448"/>
                    </a:moveTo>
                    <a:cubicBezTo>
                      <a:pt x="423478" y="95026"/>
                      <a:pt x="328642" y="-165"/>
                      <a:pt x="211657" y="-165"/>
                    </a:cubicBezTo>
                    <a:cubicBezTo>
                      <a:pt x="94672" y="-165"/>
                      <a:pt x="-165" y="95026"/>
                      <a:pt x="-165" y="212448"/>
                    </a:cubicBezTo>
                    <a:cubicBezTo>
                      <a:pt x="-165" y="329870"/>
                      <a:pt x="94672" y="425060"/>
                      <a:pt x="211657" y="425060"/>
                    </a:cubicBezTo>
                    <a:cubicBezTo>
                      <a:pt x="328642" y="425060"/>
                      <a:pt x="423478" y="329870"/>
                      <a:pt x="423478" y="212448"/>
                    </a:cubicBezTo>
                  </a:path>
                </a:pathLst>
              </a:custGeom>
              <a:solidFill>
                <a:schemeClr val="accent1"/>
              </a:solidFill>
              <a:ln w="1096" cap="flat">
                <a:noFill/>
                <a:prstDash val="solid"/>
                <a:miter/>
              </a:ln>
            </p:spPr>
            <p:txBody>
              <a:bodyPr rtlCol="0" anchor="ctr"/>
              <a:lstStyle/>
              <a:p>
                <a:pPr marL="0" marR="0" lvl="0" indent="0" algn="l" defTabSz="415753"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242424"/>
                  </a:solidFill>
                  <a:effectLst/>
                  <a:uLnTx/>
                  <a:uFillTx/>
                  <a:latin typeface="Arial"/>
                  <a:ea typeface="+mn-ea"/>
                  <a:cs typeface="+mn-cs"/>
                </a:endParaRPr>
              </a:p>
            </p:txBody>
          </p:sp>
          <p:grpSp>
            <p:nvGrpSpPr>
              <p:cNvPr id="74" name="Group 73">
                <a:extLst>
                  <a:ext uri="{FF2B5EF4-FFF2-40B4-BE49-F238E27FC236}">
                    <a16:creationId xmlns:a16="http://schemas.microsoft.com/office/drawing/2014/main" id="{737DED44-1A11-7022-7B93-DAD5B7F61ECA}"/>
                  </a:ext>
                </a:extLst>
              </p:cNvPr>
              <p:cNvGrpSpPr/>
              <p:nvPr/>
            </p:nvGrpSpPr>
            <p:grpSpPr>
              <a:xfrm>
                <a:off x="3797587" y="1328026"/>
                <a:ext cx="260874" cy="241319"/>
                <a:chOff x="1189570" y="2491868"/>
                <a:chExt cx="260874" cy="241319"/>
              </a:xfrm>
            </p:grpSpPr>
            <p:sp>
              <p:nvSpPr>
                <p:cNvPr id="75" name="Freeform: Shape 74">
                  <a:extLst>
                    <a:ext uri="{FF2B5EF4-FFF2-40B4-BE49-F238E27FC236}">
                      <a16:creationId xmlns:a16="http://schemas.microsoft.com/office/drawing/2014/main" id="{841C8508-D881-F6DE-0D15-A2EAE097D1D6}"/>
                    </a:ext>
                  </a:extLst>
                </p:cNvPr>
                <p:cNvSpPr/>
                <p:nvPr/>
              </p:nvSpPr>
              <p:spPr>
                <a:xfrm flipV="1">
                  <a:off x="1200661" y="2491868"/>
                  <a:ext cx="238860" cy="61087"/>
                </a:xfrm>
                <a:custGeom>
                  <a:avLst/>
                  <a:gdLst>
                    <a:gd name="connsiteX0" fmla="*/ 15818 w 238860"/>
                    <a:gd name="connsiteY0" fmla="*/ -268 h 61087"/>
                    <a:gd name="connsiteX1" fmla="*/ 222714 w 238860"/>
                    <a:gd name="connsiteY1" fmla="*/ -268 h 61087"/>
                    <a:gd name="connsiteX2" fmla="*/ 238696 w 238860"/>
                    <a:gd name="connsiteY2" fmla="*/ 15710 h 61087"/>
                    <a:gd name="connsiteX3" fmla="*/ 222714 w 238860"/>
                    <a:gd name="connsiteY3" fmla="*/ 31688 h 61087"/>
                    <a:gd name="connsiteX4" fmla="*/ 137219 w 238860"/>
                    <a:gd name="connsiteY4" fmla="*/ 58109 h 61087"/>
                    <a:gd name="connsiteX5" fmla="*/ 101309 w 238860"/>
                    <a:gd name="connsiteY5" fmla="*/ 58109 h 61087"/>
                    <a:gd name="connsiteX6" fmla="*/ 15818 w 238860"/>
                    <a:gd name="connsiteY6" fmla="*/ 31688 h 61087"/>
                    <a:gd name="connsiteX7" fmla="*/ -165 w 238860"/>
                    <a:gd name="connsiteY7" fmla="*/ 15710 h 61087"/>
                    <a:gd name="connsiteX8" fmla="*/ 15818 w 238860"/>
                    <a:gd name="connsiteY8" fmla="*/ -268 h 61087"/>
                    <a:gd name="connsiteX9" fmla="*/ 15818 w 238860"/>
                    <a:gd name="connsiteY9" fmla="*/ -268 h 61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860" h="61087">
                      <a:moveTo>
                        <a:pt x="15818" y="-268"/>
                      </a:moveTo>
                      <a:lnTo>
                        <a:pt x="222714" y="-268"/>
                      </a:lnTo>
                      <a:cubicBezTo>
                        <a:pt x="231536" y="-268"/>
                        <a:pt x="238696" y="6887"/>
                        <a:pt x="238696" y="15710"/>
                      </a:cubicBezTo>
                      <a:cubicBezTo>
                        <a:pt x="238696" y="24533"/>
                        <a:pt x="231524" y="29032"/>
                        <a:pt x="222714" y="31688"/>
                      </a:cubicBezTo>
                      <a:lnTo>
                        <a:pt x="137219" y="58109"/>
                      </a:lnTo>
                      <a:cubicBezTo>
                        <a:pt x="125522" y="61724"/>
                        <a:pt x="113006" y="61724"/>
                        <a:pt x="101309" y="58109"/>
                      </a:cubicBezTo>
                      <a:lnTo>
                        <a:pt x="15818" y="31688"/>
                      </a:lnTo>
                      <a:cubicBezTo>
                        <a:pt x="6995" y="29032"/>
                        <a:pt x="-165" y="24533"/>
                        <a:pt x="-165" y="15710"/>
                      </a:cubicBezTo>
                      <a:cubicBezTo>
                        <a:pt x="-165" y="6887"/>
                        <a:pt x="6995" y="-268"/>
                        <a:pt x="15818" y="-268"/>
                      </a:cubicBezTo>
                      <a:lnTo>
                        <a:pt x="15818" y="-268"/>
                      </a:lnTo>
                    </a:path>
                  </a:pathLst>
                </a:custGeom>
                <a:solidFill>
                  <a:srgbClr val="242424"/>
                </a:solidFill>
                <a:ln w="1096"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288C1102-63A6-459D-9504-E7EF3543F79E}"/>
                    </a:ext>
                  </a:extLst>
                </p:cNvPr>
                <p:cNvSpPr/>
                <p:nvPr/>
              </p:nvSpPr>
              <p:spPr>
                <a:xfrm flipV="1">
                  <a:off x="1189570" y="2707033"/>
                  <a:ext cx="260874" cy="26154"/>
                </a:xfrm>
                <a:custGeom>
                  <a:avLst/>
                  <a:gdLst>
                    <a:gd name="connsiteX0" fmla="*/ 247633 w 260874"/>
                    <a:gd name="connsiteY0" fmla="*/ 26088 h 26154"/>
                    <a:gd name="connsiteX1" fmla="*/ 12913 w 260874"/>
                    <a:gd name="connsiteY1" fmla="*/ 26088 h 26154"/>
                    <a:gd name="connsiteX2" fmla="*/ -165 w 260874"/>
                    <a:gd name="connsiteY2" fmla="*/ 13011 h 26154"/>
                    <a:gd name="connsiteX3" fmla="*/ 12913 w 260874"/>
                    <a:gd name="connsiteY3" fmla="*/ -67 h 26154"/>
                    <a:gd name="connsiteX4" fmla="*/ 247633 w 260874"/>
                    <a:gd name="connsiteY4" fmla="*/ -67 h 26154"/>
                    <a:gd name="connsiteX5" fmla="*/ 260710 w 260874"/>
                    <a:gd name="connsiteY5" fmla="*/ 13011 h 26154"/>
                    <a:gd name="connsiteX6" fmla="*/ 247633 w 260874"/>
                    <a:gd name="connsiteY6" fmla="*/ 26088 h 26154"/>
                    <a:gd name="connsiteX7" fmla="*/ 247633 w 260874"/>
                    <a:gd name="connsiteY7" fmla="*/ 26088 h 26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874" h="26154">
                      <a:moveTo>
                        <a:pt x="247633" y="26088"/>
                      </a:moveTo>
                      <a:lnTo>
                        <a:pt x="12913" y="26088"/>
                      </a:lnTo>
                      <a:cubicBezTo>
                        <a:pt x="5693" y="26088"/>
                        <a:pt x="-165" y="20235"/>
                        <a:pt x="-165" y="13011"/>
                      </a:cubicBezTo>
                      <a:cubicBezTo>
                        <a:pt x="-165" y="5791"/>
                        <a:pt x="5693" y="-67"/>
                        <a:pt x="12913" y="-67"/>
                      </a:cubicBezTo>
                      <a:lnTo>
                        <a:pt x="247633" y="-67"/>
                      </a:lnTo>
                      <a:cubicBezTo>
                        <a:pt x="254853" y="-67"/>
                        <a:pt x="260710" y="5791"/>
                        <a:pt x="260710" y="13011"/>
                      </a:cubicBezTo>
                      <a:cubicBezTo>
                        <a:pt x="260710" y="20235"/>
                        <a:pt x="254853" y="26088"/>
                        <a:pt x="247633" y="26088"/>
                      </a:cubicBezTo>
                      <a:lnTo>
                        <a:pt x="247633" y="26088"/>
                      </a:lnTo>
                    </a:path>
                  </a:pathLst>
                </a:custGeom>
                <a:solidFill>
                  <a:srgbClr val="242424"/>
                </a:solidFill>
                <a:ln w="1096"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39774DC-10BF-3BDD-C97E-FCB422FD949E}"/>
                    </a:ext>
                  </a:extLst>
                </p:cNvPr>
                <p:cNvSpPr/>
                <p:nvPr/>
              </p:nvSpPr>
              <p:spPr>
                <a:xfrm flipV="1">
                  <a:off x="1219083" y="2572858"/>
                  <a:ext cx="26155" cy="113684"/>
                </a:xfrm>
                <a:custGeom>
                  <a:avLst/>
                  <a:gdLst>
                    <a:gd name="connsiteX0" fmla="*/ -96 w 26155"/>
                    <a:gd name="connsiteY0" fmla="*/ 100449 h 113684"/>
                    <a:gd name="connsiteX1" fmla="*/ -96 w 26155"/>
                    <a:gd name="connsiteY1" fmla="*/ 12920 h 113684"/>
                    <a:gd name="connsiteX2" fmla="*/ 12981 w 26155"/>
                    <a:gd name="connsiteY2" fmla="*/ -159 h 113684"/>
                    <a:gd name="connsiteX3" fmla="*/ 26059 w 26155"/>
                    <a:gd name="connsiteY3" fmla="*/ 12920 h 113684"/>
                    <a:gd name="connsiteX4" fmla="*/ 26059 w 26155"/>
                    <a:gd name="connsiteY4" fmla="*/ 100449 h 113684"/>
                    <a:gd name="connsiteX5" fmla="*/ 12981 w 26155"/>
                    <a:gd name="connsiteY5" fmla="*/ 113526 h 113684"/>
                    <a:gd name="connsiteX6" fmla="*/ -96 w 26155"/>
                    <a:gd name="connsiteY6" fmla="*/ 100449 h 113684"/>
                    <a:gd name="connsiteX7" fmla="*/ -96 w 26155"/>
                    <a:gd name="connsiteY7" fmla="*/ 100449 h 11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55" h="113684">
                      <a:moveTo>
                        <a:pt x="-96" y="100449"/>
                      </a:moveTo>
                      <a:lnTo>
                        <a:pt x="-96" y="12920"/>
                      </a:lnTo>
                      <a:cubicBezTo>
                        <a:pt x="-96" y="5694"/>
                        <a:pt x="5761" y="-159"/>
                        <a:pt x="12981" y="-159"/>
                      </a:cubicBezTo>
                      <a:cubicBezTo>
                        <a:pt x="20206" y="-159"/>
                        <a:pt x="26059" y="5694"/>
                        <a:pt x="26059" y="12920"/>
                      </a:cubicBezTo>
                      <a:lnTo>
                        <a:pt x="26059" y="100449"/>
                      </a:lnTo>
                      <a:cubicBezTo>
                        <a:pt x="26059" y="107673"/>
                        <a:pt x="20206" y="113526"/>
                        <a:pt x="12981" y="113526"/>
                      </a:cubicBezTo>
                      <a:cubicBezTo>
                        <a:pt x="5761" y="113526"/>
                        <a:pt x="-96" y="107673"/>
                        <a:pt x="-96" y="100449"/>
                      </a:cubicBezTo>
                      <a:lnTo>
                        <a:pt x="-96" y="100449"/>
                      </a:lnTo>
                    </a:path>
                  </a:pathLst>
                </a:custGeom>
                <a:solidFill>
                  <a:srgbClr val="242424"/>
                </a:solidFill>
                <a:ln w="1096"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B9515D3-5386-7CBD-2467-5EBCBC7F2B03}"/>
                    </a:ext>
                  </a:extLst>
                </p:cNvPr>
                <p:cNvSpPr/>
                <p:nvPr/>
              </p:nvSpPr>
              <p:spPr>
                <a:xfrm flipV="1">
                  <a:off x="1277686" y="2572858"/>
                  <a:ext cx="26155" cy="113684"/>
                </a:xfrm>
                <a:custGeom>
                  <a:avLst/>
                  <a:gdLst>
                    <a:gd name="connsiteX0" fmla="*/ -142 w 26155"/>
                    <a:gd name="connsiteY0" fmla="*/ 100449 h 113684"/>
                    <a:gd name="connsiteX1" fmla="*/ -142 w 26155"/>
                    <a:gd name="connsiteY1" fmla="*/ 12920 h 113684"/>
                    <a:gd name="connsiteX2" fmla="*/ 12936 w 26155"/>
                    <a:gd name="connsiteY2" fmla="*/ -159 h 113684"/>
                    <a:gd name="connsiteX3" fmla="*/ 26014 w 26155"/>
                    <a:gd name="connsiteY3" fmla="*/ 12920 h 113684"/>
                    <a:gd name="connsiteX4" fmla="*/ 26014 w 26155"/>
                    <a:gd name="connsiteY4" fmla="*/ 100449 h 113684"/>
                    <a:gd name="connsiteX5" fmla="*/ 12936 w 26155"/>
                    <a:gd name="connsiteY5" fmla="*/ 113526 h 113684"/>
                    <a:gd name="connsiteX6" fmla="*/ -142 w 26155"/>
                    <a:gd name="connsiteY6" fmla="*/ 100449 h 113684"/>
                    <a:gd name="connsiteX7" fmla="*/ -142 w 26155"/>
                    <a:gd name="connsiteY7" fmla="*/ 100449 h 11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55" h="113684">
                      <a:moveTo>
                        <a:pt x="-142" y="100449"/>
                      </a:moveTo>
                      <a:lnTo>
                        <a:pt x="-142" y="12920"/>
                      </a:lnTo>
                      <a:cubicBezTo>
                        <a:pt x="-142" y="5694"/>
                        <a:pt x="5711" y="-159"/>
                        <a:pt x="12936" y="-159"/>
                      </a:cubicBezTo>
                      <a:cubicBezTo>
                        <a:pt x="20156" y="-159"/>
                        <a:pt x="26014" y="5694"/>
                        <a:pt x="26014" y="12920"/>
                      </a:cubicBezTo>
                      <a:lnTo>
                        <a:pt x="26014" y="100449"/>
                      </a:lnTo>
                      <a:cubicBezTo>
                        <a:pt x="26014" y="107673"/>
                        <a:pt x="20156" y="113526"/>
                        <a:pt x="12936" y="113526"/>
                      </a:cubicBezTo>
                      <a:cubicBezTo>
                        <a:pt x="5711" y="113526"/>
                        <a:pt x="-142" y="107673"/>
                        <a:pt x="-142" y="100449"/>
                      </a:cubicBezTo>
                      <a:lnTo>
                        <a:pt x="-142" y="100449"/>
                      </a:lnTo>
                    </a:path>
                  </a:pathLst>
                </a:custGeom>
                <a:solidFill>
                  <a:srgbClr val="242424"/>
                </a:solidFill>
                <a:ln w="1096"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3BA9932C-5EE7-23F0-DCD2-FD3917A6142B}"/>
                    </a:ext>
                  </a:extLst>
                </p:cNvPr>
                <p:cNvSpPr/>
                <p:nvPr/>
              </p:nvSpPr>
              <p:spPr>
                <a:xfrm flipV="1">
                  <a:off x="1336281" y="2572858"/>
                  <a:ext cx="26155" cy="113684"/>
                </a:xfrm>
                <a:custGeom>
                  <a:avLst/>
                  <a:gdLst>
                    <a:gd name="connsiteX0" fmla="*/ -187 w 26155"/>
                    <a:gd name="connsiteY0" fmla="*/ 100449 h 113684"/>
                    <a:gd name="connsiteX1" fmla="*/ -187 w 26155"/>
                    <a:gd name="connsiteY1" fmla="*/ 12920 h 113684"/>
                    <a:gd name="connsiteX2" fmla="*/ 12890 w 26155"/>
                    <a:gd name="connsiteY2" fmla="*/ -159 h 113684"/>
                    <a:gd name="connsiteX3" fmla="*/ 25968 w 26155"/>
                    <a:gd name="connsiteY3" fmla="*/ 12920 h 113684"/>
                    <a:gd name="connsiteX4" fmla="*/ 25968 w 26155"/>
                    <a:gd name="connsiteY4" fmla="*/ 100449 h 113684"/>
                    <a:gd name="connsiteX5" fmla="*/ 12890 w 26155"/>
                    <a:gd name="connsiteY5" fmla="*/ 113526 h 113684"/>
                    <a:gd name="connsiteX6" fmla="*/ -187 w 26155"/>
                    <a:gd name="connsiteY6" fmla="*/ 100449 h 113684"/>
                    <a:gd name="connsiteX7" fmla="*/ -187 w 26155"/>
                    <a:gd name="connsiteY7" fmla="*/ 100449 h 11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55" h="113684">
                      <a:moveTo>
                        <a:pt x="-187" y="100449"/>
                      </a:moveTo>
                      <a:lnTo>
                        <a:pt x="-187" y="12920"/>
                      </a:lnTo>
                      <a:cubicBezTo>
                        <a:pt x="-187" y="5694"/>
                        <a:pt x="5670" y="-159"/>
                        <a:pt x="12890" y="-159"/>
                      </a:cubicBezTo>
                      <a:cubicBezTo>
                        <a:pt x="20115" y="-159"/>
                        <a:pt x="25968" y="5694"/>
                        <a:pt x="25968" y="12920"/>
                      </a:cubicBezTo>
                      <a:lnTo>
                        <a:pt x="25968" y="100449"/>
                      </a:lnTo>
                      <a:cubicBezTo>
                        <a:pt x="25968" y="107673"/>
                        <a:pt x="20115" y="113526"/>
                        <a:pt x="12890" y="113526"/>
                      </a:cubicBezTo>
                      <a:cubicBezTo>
                        <a:pt x="5670" y="113526"/>
                        <a:pt x="-187" y="107673"/>
                        <a:pt x="-187" y="100449"/>
                      </a:cubicBezTo>
                      <a:lnTo>
                        <a:pt x="-187" y="100449"/>
                      </a:lnTo>
                    </a:path>
                  </a:pathLst>
                </a:custGeom>
                <a:solidFill>
                  <a:srgbClr val="242424"/>
                </a:solidFill>
                <a:ln w="1096"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64C16A0F-2069-DA71-EE0C-E6377C9EECA5}"/>
                    </a:ext>
                  </a:extLst>
                </p:cNvPr>
                <p:cNvSpPr/>
                <p:nvPr/>
              </p:nvSpPr>
              <p:spPr>
                <a:xfrm flipV="1">
                  <a:off x="1394885" y="2572858"/>
                  <a:ext cx="26155" cy="113684"/>
                </a:xfrm>
                <a:custGeom>
                  <a:avLst/>
                  <a:gdLst>
                    <a:gd name="connsiteX0" fmla="*/ -233 w 26155"/>
                    <a:gd name="connsiteY0" fmla="*/ 100449 h 113684"/>
                    <a:gd name="connsiteX1" fmla="*/ -233 w 26155"/>
                    <a:gd name="connsiteY1" fmla="*/ 12920 h 113684"/>
                    <a:gd name="connsiteX2" fmla="*/ 12845 w 26155"/>
                    <a:gd name="connsiteY2" fmla="*/ -159 h 113684"/>
                    <a:gd name="connsiteX3" fmla="*/ 25922 w 26155"/>
                    <a:gd name="connsiteY3" fmla="*/ 12920 h 113684"/>
                    <a:gd name="connsiteX4" fmla="*/ 25922 w 26155"/>
                    <a:gd name="connsiteY4" fmla="*/ 100449 h 113684"/>
                    <a:gd name="connsiteX5" fmla="*/ 12845 w 26155"/>
                    <a:gd name="connsiteY5" fmla="*/ 113526 h 113684"/>
                    <a:gd name="connsiteX6" fmla="*/ -233 w 26155"/>
                    <a:gd name="connsiteY6" fmla="*/ 100449 h 113684"/>
                    <a:gd name="connsiteX7" fmla="*/ -233 w 26155"/>
                    <a:gd name="connsiteY7" fmla="*/ 100449 h 11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55" h="113684">
                      <a:moveTo>
                        <a:pt x="-233" y="100449"/>
                      </a:moveTo>
                      <a:lnTo>
                        <a:pt x="-233" y="12920"/>
                      </a:lnTo>
                      <a:cubicBezTo>
                        <a:pt x="-233" y="5694"/>
                        <a:pt x="5620" y="-159"/>
                        <a:pt x="12845" y="-159"/>
                      </a:cubicBezTo>
                      <a:cubicBezTo>
                        <a:pt x="20065" y="-159"/>
                        <a:pt x="25922" y="5694"/>
                        <a:pt x="25922" y="12920"/>
                      </a:cubicBezTo>
                      <a:lnTo>
                        <a:pt x="25922" y="100449"/>
                      </a:lnTo>
                      <a:cubicBezTo>
                        <a:pt x="25922" y="107673"/>
                        <a:pt x="20065" y="113526"/>
                        <a:pt x="12845" y="113526"/>
                      </a:cubicBezTo>
                      <a:cubicBezTo>
                        <a:pt x="5620" y="113526"/>
                        <a:pt x="-233" y="107673"/>
                        <a:pt x="-233" y="100449"/>
                      </a:cubicBezTo>
                      <a:lnTo>
                        <a:pt x="-233" y="100449"/>
                      </a:lnTo>
                    </a:path>
                  </a:pathLst>
                </a:custGeom>
                <a:solidFill>
                  <a:srgbClr val="242424"/>
                </a:solidFill>
                <a:ln w="1096" cap="flat">
                  <a:noFill/>
                  <a:prstDash val="solid"/>
                  <a:miter/>
                </a:ln>
              </p:spPr>
              <p:txBody>
                <a:bodyPr rtlCol="0" anchor="ctr"/>
                <a:lstStyle/>
                <a:p>
                  <a:endParaRPr lang="en-US"/>
                </a:p>
              </p:txBody>
            </p:sp>
          </p:grpSp>
        </p:grpSp>
      </p:grpSp>
      <p:grpSp>
        <p:nvGrpSpPr>
          <p:cNvPr id="25" name="Group 24">
            <a:extLst>
              <a:ext uri="{FF2B5EF4-FFF2-40B4-BE49-F238E27FC236}">
                <a16:creationId xmlns:a16="http://schemas.microsoft.com/office/drawing/2014/main" id="{A04985E4-ACF2-A4B6-808D-7CD7A721751F}"/>
              </a:ext>
            </a:extLst>
          </p:cNvPr>
          <p:cNvGrpSpPr/>
          <p:nvPr/>
        </p:nvGrpSpPr>
        <p:grpSpPr>
          <a:xfrm>
            <a:off x="3693764" y="3456594"/>
            <a:ext cx="4991506" cy="484748"/>
            <a:chOff x="3693764" y="1977686"/>
            <a:chExt cx="4991506" cy="484748"/>
          </a:xfrm>
        </p:grpSpPr>
        <p:sp>
          <p:nvSpPr>
            <p:cNvPr id="31" name="Google Shape;1217;p19">
              <a:extLst>
                <a:ext uri="{FF2B5EF4-FFF2-40B4-BE49-F238E27FC236}">
                  <a16:creationId xmlns:a16="http://schemas.microsoft.com/office/drawing/2014/main" id="{0A7C1109-AEB3-5A8B-CAEA-E9E7CDFECDF4}"/>
                </a:ext>
              </a:extLst>
            </p:cNvPr>
            <p:cNvSpPr txBox="1">
              <a:spLocks/>
            </p:cNvSpPr>
            <p:nvPr/>
          </p:nvSpPr>
          <p:spPr>
            <a:xfrm>
              <a:off x="4302457" y="1977686"/>
              <a:ext cx="4382813" cy="484748"/>
            </a:xfrm>
            <a:prstGeom prst="rect">
              <a:avLst/>
            </a:prstGeom>
            <a:noFill/>
            <a:ln>
              <a:noFill/>
            </a:ln>
          </p:spPr>
          <p:txBody>
            <a:bodyPr spcFirstLastPara="1" wrap="square" lIns="0" tIns="0" rIns="0" bIns="0" anchor="t" anchorCtr="0">
              <a:spAutoFit/>
            </a:bodyPr>
            <a:lstStyle/>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1050" b="1" i="0" u="none" strike="noStrike" kern="1200" cap="none" spc="0" normalizeH="0" baseline="0" noProof="0">
                  <a:ln>
                    <a:noFill/>
                  </a:ln>
                  <a:solidFill>
                    <a:srgbClr val="0F71F0"/>
                  </a:solidFill>
                  <a:effectLst/>
                  <a:uLnTx/>
                  <a:uFillTx/>
                  <a:latin typeface="Arial"/>
                  <a:ea typeface="Arial"/>
                  <a:cs typeface="Arial"/>
                  <a:sym typeface="Arial"/>
                </a:rPr>
                <a:t>Checking &amp; Savings Account Application Alerts</a:t>
              </a:r>
            </a:p>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800" b="0" i="0" u="none" strike="noStrike" kern="1200" cap="none" spc="0" normalizeH="0" baseline="0" noProof="0">
                  <a:ln>
                    <a:noFill/>
                  </a:ln>
                  <a:solidFill>
                    <a:srgbClr val="242424"/>
                  </a:solidFill>
                  <a:effectLst/>
                  <a:uLnTx/>
                  <a:uFillTx/>
                  <a:latin typeface="Arial"/>
                  <a:ea typeface="Arial"/>
                  <a:cs typeface="Arial"/>
                  <a:sym typeface="Arial"/>
                </a:rPr>
                <a:t>Continuously searches for your personal information in new bank account applications at national banks, local banks, and credit unions.</a:t>
              </a:r>
            </a:p>
          </p:txBody>
        </p:sp>
        <p:grpSp>
          <p:nvGrpSpPr>
            <p:cNvPr id="13" name="Group 12">
              <a:extLst>
                <a:ext uri="{FF2B5EF4-FFF2-40B4-BE49-F238E27FC236}">
                  <a16:creationId xmlns:a16="http://schemas.microsoft.com/office/drawing/2014/main" id="{3C0AB545-663B-BD3B-6A84-23F3F7D0E16A}"/>
                </a:ext>
              </a:extLst>
            </p:cNvPr>
            <p:cNvGrpSpPr/>
            <p:nvPr/>
          </p:nvGrpSpPr>
          <p:grpSpPr>
            <a:xfrm>
              <a:off x="3693764" y="1987332"/>
              <a:ext cx="465455" cy="465456"/>
              <a:chOff x="3693764" y="2048887"/>
              <a:chExt cx="465455" cy="465456"/>
            </a:xfrm>
          </p:grpSpPr>
          <p:sp>
            <p:nvSpPr>
              <p:cNvPr id="32" name="Freeform: Shape 31">
                <a:extLst>
                  <a:ext uri="{FF2B5EF4-FFF2-40B4-BE49-F238E27FC236}">
                    <a16:creationId xmlns:a16="http://schemas.microsoft.com/office/drawing/2014/main" id="{60393EF5-90DF-1D42-EB1E-D769A8B316D6}"/>
                  </a:ext>
                </a:extLst>
              </p:cNvPr>
              <p:cNvSpPr/>
              <p:nvPr/>
            </p:nvSpPr>
            <p:spPr>
              <a:xfrm flipV="1">
                <a:off x="3693764" y="2048887"/>
                <a:ext cx="465455" cy="465456"/>
              </a:xfrm>
              <a:custGeom>
                <a:avLst/>
                <a:gdLst>
                  <a:gd name="connsiteX0" fmla="*/ 511837 w 512001"/>
                  <a:gd name="connsiteY0" fmla="*/ 255836 h 512001"/>
                  <a:gd name="connsiteX1" fmla="*/ 255836 w 512001"/>
                  <a:gd name="connsiteY1" fmla="*/ -165 h 512001"/>
                  <a:gd name="connsiteX2" fmla="*/ -165 w 512001"/>
                  <a:gd name="connsiteY2" fmla="*/ 255836 h 512001"/>
                  <a:gd name="connsiteX3" fmla="*/ 255836 w 512001"/>
                  <a:gd name="connsiteY3" fmla="*/ 511837 h 512001"/>
                  <a:gd name="connsiteX4" fmla="*/ 511837 w 512001"/>
                  <a:gd name="connsiteY4" fmla="*/ 255836 h 5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01" h="512001">
                    <a:moveTo>
                      <a:pt x="511837" y="255836"/>
                    </a:moveTo>
                    <a:cubicBezTo>
                      <a:pt x="511837" y="114451"/>
                      <a:pt x="397221" y="-165"/>
                      <a:pt x="255836" y="-165"/>
                    </a:cubicBezTo>
                    <a:cubicBezTo>
                      <a:pt x="114451" y="-165"/>
                      <a:pt x="-165" y="114451"/>
                      <a:pt x="-165" y="255836"/>
                    </a:cubicBezTo>
                    <a:cubicBezTo>
                      <a:pt x="-165" y="397221"/>
                      <a:pt x="114451" y="511837"/>
                      <a:pt x="255836" y="511837"/>
                    </a:cubicBezTo>
                    <a:cubicBezTo>
                      <a:pt x="397221" y="511837"/>
                      <a:pt x="511837" y="397221"/>
                      <a:pt x="511837" y="255836"/>
                    </a:cubicBezTo>
                  </a:path>
                </a:pathLst>
              </a:custGeom>
              <a:solidFill>
                <a:schemeClr val="accent1"/>
              </a:solidFill>
              <a:ln w="1345" cap="flat">
                <a:noFill/>
                <a:prstDash val="solid"/>
                <a:miter/>
              </a:ln>
            </p:spPr>
            <p:txBody>
              <a:bodyPr rtlCol="0" anchor="ctr"/>
              <a:lstStyle/>
              <a:p>
                <a:pPr marL="0" marR="0" lvl="0" indent="0" algn="l" defTabSz="415753"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242424"/>
                  </a:solidFill>
                  <a:effectLst/>
                  <a:uLnTx/>
                  <a:uFillTx/>
                  <a:latin typeface="Arial"/>
                  <a:ea typeface="+mn-ea"/>
                  <a:cs typeface="+mn-cs"/>
                </a:endParaRPr>
              </a:p>
            </p:txBody>
          </p:sp>
          <p:grpSp>
            <p:nvGrpSpPr>
              <p:cNvPr id="81" name="Group 80">
                <a:extLst>
                  <a:ext uri="{FF2B5EF4-FFF2-40B4-BE49-F238E27FC236}">
                    <a16:creationId xmlns:a16="http://schemas.microsoft.com/office/drawing/2014/main" id="{5DD3EC3D-4EE1-6E1F-EEBC-4C54001B256B}"/>
                  </a:ext>
                </a:extLst>
              </p:cNvPr>
              <p:cNvGrpSpPr/>
              <p:nvPr/>
            </p:nvGrpSpPr>
            <p:grpSpPr>
              <a:xfrm>
                <a:off x="3796055" y="2186431"/>
                <a:ext cx="260874" cy="190368"/>
                <a:chOff x="5168400" y="2528491"/>
                <a:chExt cx="260874" cy="190368"/>
              </a:xfrm>
            </p:grpSpPr>
            <p:sp>
              <p:nvSpPr>
                <p:cNvPr id="82" name="Freeform: Shape 81">
                  <a:extLst>
                    <a:ext uri="{FF2B5EF4-FFF2-40B4-BE49-F238E27FC236}">
                      <a16:creationId xmlns:a16="http://schemas.microsoft.com/office/drawing/2014/main" id="{C2D97E17-91EF-8E38-D607-79ACBE78B44A}"/>
                    </a:ext>
                  </a:extLst>
                </p:cNvPr>
                <p:cNvSpPr/>
                <p:nvPr/>
              </p:nvSpPr>
              <p:spPr>
                <a:xfrm flipV="1">
                  <a:off x="5207702" y="2599140"/>
                  <a:ext cx="63171" cy="19683"/>
                </a:xfrm>
                <a:custGeom>
                  <a:avLst/>
                  <a:gdLst>
                    <a:gd name="connsiteX0" fmla="*/ 53216 w 63171"/>
                    <a:gd name="connsiteY0" fmla="*/ -180 h 19683"/>
                    <a:gd name="connsiteX1" fmla="*/ 9719 w 63171"/>
                    <a:gd name="connsiteY1" fmla="*/ -180 h 19683"/>
                    <a:gd name="connsiteX2" fmla="*/ -118 w 63171"/>
                    <a:gd name="connsiteY2" fmla="*/ 9662 h 19683"/>
                    <a:gd name="connsiteX3" fmla="*/ 9719 w 63171"/>
                    <a:gd name="connsiteY3" fmla="*/ 19504 h 19683"/>
                    <a:gd name="connsiteX4" fmla="*/ 53216 w 63171"/>
                    <a:gd name="connsiteY4" fmla="*/ 19504 h 19683"/>
                    <a:gd name="connsiteX5" fmla="*/ 63053 w 63171"/>
                    <a:gd name="connsiteY5" fmla="*/ 9662 h 19683"/>
                    <a:gd name="connsiteX6" fmla="*/ 53216 w 63171"/>
                    <a:gd name="connsiteY6" fmla="*/ -180 h 19683"/>
                    <a:gd name="connsiteX7" fmla="*/ 53216 w 63171"/>
                    <a:gd name="connsiteY7" fmla="*/ -180 h 1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71" h="19683">
                      <a:moveTo>
                        <a:pt x="53216" y="-180"/>
                      </a:moveTo>
                      <a:lnTo>
                        <a:pt x="9719" y="-180"/>
                      </a:lnTo>
                      <a:cubicBezTo>
                        <a:pt x="4284" y="-180"/>
                        <a:pt x="-118" y="4227"/>
                        <a:pt x="-118" y="9662"/>
                      </a:cubicBezTo>
                      <a:cubicBezTo>
                        <a:pt x="-118" y="15097"/>
                        <a:pt x="4284" y="19504"/>
                        <a:pt x="9719" y="19504"/>
                      </a:cubicBezTo>
                      <a:lnTo>
                        <a:pt x="53216" y="19504"/>
                      </a:lnTo>
                      <a:cubicBezTo>
                        <a:pt x="58651" y="19504"/>
                        <a:pt x="63053" y="15097"/>
                        <a:pt x="63053" y="9662"/>
                      </a:cubicBezTo>
                      <a:cubicBezTo>
                        <a:pt x="63053" y="4227"/>
                        <a:pt x="58651" y="-180"/>
                        <a:pt x="53216" y="-180"/>
                      </a:cubicBezTo>
                      <a:lnTo>
                        <a:pt x="53216" y="-180"/>
                      </a:lnTo>
                    </a:path>
                  </a:pathLst>
                </a:custGeom>
                <a:solidFill>
                  <a:srgbClr val="242424"/>
                </a:solidFill>
                <a:ln w="1096"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69C3B503-D4FB-BE1D-8F86-BDE1F160016C}"/>
                    </a:ext>
                  </a:extLst>
                </p:cNvPr>
                <p:cNvSpPr/>
                <p:nvPr/>
              </p:nvSpPr>
              <p:spPr>
                <a:xfrm flipV="1">
                  <a:off x="5331268" y="2620849"/>
                  <a:ext cx="98006" cy="98010"/>
                </a:xfrm>
                <a:custGeom>
                  <a:avLst/>
                  <a:gdLst>
                    <a:gd name="connsiteX0" fmla="*/ 48773 w 98006"/>
                    <a:gd name="connsiteY0" fmla="*/ 97893 h 98010"/>
                    <a:gd name="connsiteX1" fmla="*/ -228 w 98006"/>
                    <a:gd name="connsiteY1" fmla="*/ 48888 h 98010"/>
                    <a:gd name="connsiteX2" fmla="*/ 48773 w 98006"/>
                    <a:gd name="connsiteY2" fmla="*/ -118 h 98010"/>
                    <a:gd name="connsiteX3" fmla="*/ 97778 w 98006"/>
                    <a:gd name="connsiteY3" fmla="*/ 48888 h 98010"/>
                    <a:gd name="connsiteX4" fmla="*/ 48773 w 98006"/>
                    <a:gd name="connsiteY4" fmla="*/ 97893 h 98010"/>
                    <a:gd name="connsiteX5" fmla="*/ 42733 w 98006"/>
                    <a:gd name="connsiteY5" fmla="*/ 73919 h 98010"/>
                    <a:gd name="connsiteX6" fmla="*/ 48908 w 98006"/>
                    <a:gd name="connsiteY6" fmla="*/ 80095 h 98010"/>
                    <a:gd name="connsiteX7" fmla="*/ 55083 w 98006"/>
                    <a:gd name="connsiteY7" fmla="*/ 73919 h 98010"/>
                    <a:gd name="connsiteX8" fmla="*/ 55083 w 98006"/>
                    <a:gd name="connsiteY8" fmla="*/ 43187 h 98010"/>
                    <a:gd name="connsiteX9" fmla="*/ 48908 w 98006"/>
                    <a:gd name="connsiteY9" fmla="*/ 37012 h 98010"/>
                    <a:gd name="connsiteX10" fmla="*/ 42733 w 98006"/>
                    <a:gd name="connsiteY10" fmla="*/ 43187 h 98010"/>
                    <a:gd name="connsiteX11" fmla="*/ 42733 w 98006"/>
                    <a:gd name="connsiteY11" fmla="*/ 73919 h 98010"/>
                    <a:gd name="connsiteX12" fmla="*/ 53533 w 98006"/>
                    <a:gd name="connsiteY12" fmla="*/ 19536 h 98010"/>
                    <a:gd name="connsiteX13" fmla="*/ 48873 w 98006"/>
                    <a:gd name="connsiteY13" fmla="*/ 17715 h 98010"/>
                    <a:gd name="connsiteX14" fmla="*/ 44156 w 98006"/>
                    <a:gd name="connsiteY14" fmla="*/ 19527 h 98010"/>
                    <a:gd name="connsiteX15" fmla="*/ 42219 w 98006"/>
                    <a:gd name="connsiteY15" fmla="*/ 23899 h 98010"/>
                    <a:gd name="connsiteX16" fmla="*/ 44156 w 98006"/>
                    <a:gd name="connsiteY16" fmla="*/ 28293 h 98010"/>
                    <a:gd name="connsiteX17" fmla="*/ 48842 w 98006"/>
                    <a:gd name="connsiteY17" fmla="*/ 30123 h 98010"/>
                    <a:gd name="connsiteX18" fmla="*/ 53533 w 98006"/>
                    <a:gd name="connsiteY18" fmla="*/ 28311 h 98010"/>
                    <a:gd name="connsiteX19" fmla="*/ 55492 w 98006"/>
                    <a:gd name="connsiteY19" fmla="*/ 23930 h 98010"/>
                    <a:gd name="connsiteX20" fmla="*/ 53533 w 98006"/>
                    <a:gd name="connsiteY20" fmla="*/ 19536 h 98010"/>
                    <a:gd name="connsiteX21" fmla="*/ 53533 w 98006"/>
                    <a:gd name="connsiteY21" fmla="*/ 19536 h 9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8006" h="98010">
                      <a:moveTo>
                        <a:pt x="48773" y="97893"/>
                      </a:moveTo>
                      <a:cubicBezTo>
                        <a:pt x="21708" y="97893"/>
                        <a:pt x="-228" y="75953"/>
                        <a:pt x="-228" y="48888"/>
                      </a:cubicBezTo>
                      <a:cubicBezTo>
                        <a:pt x="-228" y="21827"/>
                        <a:pt x="21708" y="-118"/>
                        <a:pt x="48773" y="-118"/>
                      </a:cubicBezTo>
                      <a:cubicBezTo>
                        <a:pt x="75838" y="-118"/>
                        <a:pt x="97778" y="21827"/>
                        <a:pt x="97778" y="48888"/>
                      </a:cubicBezTo>
                      <a:cubicBezTo>
                        <a:pt x="97778" y="75953"/>
                        <a:pt x="75838" y="97893"/>
                        <a:pt x="48773" y="97893"/>
                      </a:cubicBezTo>
                      <a:close/>
                      <a:moveTo>
                        <a:pt x="42733" y="73919"/>
                      </a:moveTo>
                      <a:cubicBezTo>
                        <a:pt x="42733" y="77330"/>
                        <a:pt x="45498" y="80095"/>
                        <a:pt x="48908" y="80095"/>
                      </a:cubicBezTo>
                      <a:cubicBezTo>
                        <a:pt x="52318" y="80095"/>
                        <a:pt x="55083" y="77330"/>
                        <a:pt x="55083" y="73919"/>
                      </a:cubicBezTo>
                      <a:lnTo>
                        <a:pt x="55083" y="43187"/>
                      </a:lnTo>
                      <a:cubicBezTo>
                        <a:pt x="55083" y="39773"/>
                        <a:pt x="52318" y="37012"/>
                        <a:pt x="48908" y="37012"/>
                      </a:cubicBezTo>
                      <a:cubicBezTo>
                        <a:pt x="45498" y="37012"/>
                        <a:pt x="42733" y="39773"/>
                        <a:pt x="42733" y="43187"/>
                      </a:cubicBezTo>
                      <a:lnTo>
                        <a:pt x="42733" y="73919"/>
                      </a:lnTo>
                      <a:close/>
                      <a:moveTo>
                        <a:pt x="53533" y="19536"/>
                      </a:moveTo>
                      <a:cubicBezTo>
                        <a:pt x="52231" y="18321"/>
                        <a:pt x="50676" y="17715"/>
                        <a:pt x="48873" y="17715"/>
                      </a:cubicBezTo>
                      <a:cubicBezTo>
                        <a:pt x="47027" y="17715"/>
                        <a:pt x="45454" y="18312"/>
                        <a:pt x="44156" y="19527"/>
                      </a:cubicBezTo>
                      <a:cubicBezTo>
                        <a:pt x="42863" y="20733"/>
                        <a:pt x="42219" y="22197"/>
                        <a:pt x="42219" y="23899"/>
                      </a:cubicBezTo>
                      <a:cubicBezTo>
                        <a:pt x="42219" y="25606"/>
                        <a:pt x="42863" y="27079"/>
                        <a:pt x="44156" y="28293"/>
                      </a:cubicBezTo>
                      <a:cubicBezTo>
                        <a:pt x="45454" y="29517"/>
                        <a:pt x="47014" y="30123"/>
                        <a:pt x="48842" y="30123"/>
                      </a:cubicBezTo>
                      <a:cubicBezTo>
                        <a:pt x="50667" y="30123"/>
                        <a:pt x="52231" y="29517"/>
                        <a:pt x="53533" y="28311"/>
                      </a:cubicBezTo>
                      <a:cubicBezTo>
                        <a:pt x="54839" y="27096"/>
                        <a:pt x="55492" y="25645"/>
                        <a:pt x="55492" y="23930"/>
                      </a:cubicBezTo>
                      <a:cubicBezTo>
                        <a:pt x="55492" y="22218"/>
                        <a:pt x="54839" y="20760"/>
                        <a:pt x="53533" y="19536"/>
                      </a:cubicBezTo>
                      <a:lnTo>
                        <a:pt x="53533" y="19536"/>
                      </a:lnTo>
                    </a:path>
                  </a:pathLst>
                </a:custGeom>
                <a:solidFill>
                  <a:srgbClr val="242424"/>
                </a:solidFill>
                <a:ln w="1096"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724285E1-82A6-52C6-5C87-3A1C7D494612}"/>
                    </a:ext>
                  </a:extLst>
                </p:cNvPr>
                <p:cNvSpPr/>
                <p:nvPr/>
              </p:nvSpPr>
              <p:spPr>
                <a:xfrm flipV="1">
                  <a:off x="5168400" y="2528491"/>
                  <a:ext cx="238316" cy="172200"/>
                </a:xfrm>
                <a:custGeom>
                  <a:avLst/>
                  <a:gdLst>
                    <a:gd name="connsiteX0" fmla="*/ 144025 w 238316"/>
                    <a:gd name="connsiteY0" fmla="*/ 19466 h 172200"/>
                    <a:gd name="connsiteX1" fmla="*/ 19528 w 238316"/>
                    <a:gd name="connsiteY1" fmla="*/ 19402 h 172200"/>
                    <a:gd name="connsiteX2" fmla="*/ 19437 w 238316"/>
                    <a:gd name="connsiteY2" fmla="*/ 132763 h 172200"/>
                    <a:gd name="connsiteX3" fmla="*/ 218494 w 238316"/>
                    <a:gd name="connsiteY3" fmla="*/ 132763 h 172200"/>
                    <a:gd name="connsiteX4" fmla="*/ 218520 w 238316"/>
                    <a:gd name="connsiteY4" fmla="*/ 99009 h 172200"/>
                    <a:gd name="connsiteX5" fmla="*/ 238161 w 238316"/>
                    <a:gd name="connsiteY5" fmla="*/ 94044 h 172200"/>
                    <a:gd name="connsiteX6" fmla="*/ 238161 w 238316"/>
                    <a:gd name="connsiteY6" fmla="*/ 152447 h 172200"/>
                    <a:gd name="connsiteX7" fmla="*/ 218585 w 238316"/>
                    <a:gd name="connsiteY7" fmla="*/ 172027 h 172200"/>
                    <a:gd name="connsiteX8" fmla="*/ 19419 w 238316"/>
                    <a:gd name="connsiteY8" fmla="*/ 172027 h 172200"/>
                    <a:gd name="connsiteX9" fmla="*/ -156 w 238316"/>
                    <a:gd name="connsiteY9" fmla="*/ 152447 h 172200"/>
                    <a:gd name="connsiteX10" fmla="*/ -156 w 238316"/>
                    <a:gd name="connsiteY10" fmla="*/ 19402 h 172200"/>
                    <a:gd name="connsiteX11" fmla="*/ 19419 w 238316"/>
                    <a:gd name="connsiteY11" fmla="*/ -174 h 172200"/>
                    <a:gd name="connsiteX12" fmla="*/ 150427 w 238316"/>
                    <a:gd name="connsiteY12" fmla="*/ -174 h 172200"/>
                    <a:gd name="connsiteX13" fmla="*/ 144025 w 238316"/>
                    <a:gd name="connsiteY13" fmla="*/ 19466 h 172200"/>
                    <a:gd name="connsiteX14" fmla="*/ 144025 w 238316"/>
                    <a:gd name="connsiteY14" fmla="*/ 19466 h 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8316" h="172200">
                      <a:moveTo>
                        <a:pt x="144025" y="19466"/>
                      </a:moveTo>
                      <a:lnTo>
                        <a:pt x="19528" y="19402"/>
                      </a:lnTo>
                      <a:lnTo>
                        <a:pt x="19437" y="132763"/>
                      </a:lnTo>
                      <a:lnTo>
                        <a:pt x="218494" y="132763"/>
                      </a:lnTo>
                      <a:lnTo>
                        <a:pt x="218520" y="99009"/>
                      </a:lnTo>
                      <a:cubicBezTo>
                        <a:pt x="225418" y="98325"/>
                        <a:pt x="232012" y="96617"/>
                        <a:pt x="238161" y="94044"/>
                      </a:cubicBezTo>
                      <a:lnTo>
                        <a:pt x="238161" y="152447"/>
                      </a:lnTo>
                      <a:cubicBezTo>
                        <a:pt x="238161" y="163261"/>
                        <a:pt x="229398" y="172027"/>
                        <a:pt x="218585" y="172027"/>
                      </a:cubicBezTo>
                      <a:lnTo>
                        <a:pt x="19419" y="172027"/>
                      </a:lnTo>
                      <a:cubicBezTo>
                        <a:pt x="8610" y="172027"/>
                        <a:pt x="-156" y="163261"/>
                        <a:pt x="-156" y="152447"/>
                      </a:cubicBezTo>
                      <a:lnTo>
                        <a:pt x="-156" y="19402"/>
                      </a:lnTo>
                      <a:cubicBezTo>
                        <a:pt x="-156" y="8592"/>
                        <a:pt x="8610" y="-174"/>
                        <a:pt x="19419" y="-174"/>
                      </a:cubicBezTo>
                      <a:lnTo>
                        <a:pt x="150427" y="-174"/>
                      </a:lnTo>
                      <a:cubicBezTo>
                        <a:pt x="147349" y="5914"/>
                        <a:pt x="145170" y="12512"/>
                        <a:pt x="144025" y="19466"/>
                      </a:cubicBezTo>
                      <a:lnTo>
                        <a:pt x="144025" y="19466"/>
                      </a:lnTo>
                    </a:path>
                  </a:pathLst>
                </a:custGeom>
                <a:solidFill>
                  <a:srgbClr val="242424"/>
                </a:solidFill>
                <a:ln w="1096"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5842B5E1-08AF-D596-7172-A2F9421A05EC}"/>
                    </a:ext>
                  </a:extLst>
                </p:cNvPr>
                <p:cNvSpPr/>
                <p:nvPr/>
              </p:nvSpPr>
              <p:spPr>
                <a:xfrm flipV="1">
                  <a:off x="5207702" y="2638831"/>
                  <a:ext cx="111366" cy="19683"/>
                </a:xfrm>
                <a:custGeom>
                  <a:avLst/>
                  <a:gdLst>
                    <a:gd name="connsiteX0" fmla="*/ 111230 w 111366"/>
                    <a:gd name="connsiteY0" fmla="*/ 19545 h 19683"/>
                    <a:gd name="connsiteX1" fmla="*/ 9700 w 111366"/>
                    <a:gd name="connsiteY1" fmla="*/ 19545 h 19683"/>
                    <a:gd name="connsiteX2" fmla="*/ -137 w 111366"/>
                    <a:gd name="connsiteY2" fmla="*/ 9703 h 19683"/>
                    <a:gd name="connsiteX3" fmla="*/ 9700 w 111366"/>
                    <a:gd name="connsiteY3" fmla="*/ -139 h 19683"/>
                    <a:gd name="connsiteX4" fmla="*/ 104764 w 111366"/>
                    <a:gd name="connsiteY4" fmla="*/ -139 h 19683"/>
                    <a:gd name="connsiteX5" fmla="*/ 111230 w 111366"/>
                    <a:gd name="connsiteY5" fmla="*/ 19545 h 19683"/>
                    <a:gd name="connsiteX6" fmla="*/ 111230 w 111366"/>
                    <a:gd name="connsiteY6" fmla="*/ 19545 h 1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366" h="19683">
                      <a:moveTo>
                        <a:pt x="111230" y="19545"/>
                      </a:moveTo>
                      <a:lnTo>
                        <a:pt x="9700" y="19545"/>
                      </a:lnTo>
                      <a:cubicBezTo>
                        <a:pt x="4265" y="19545"/>
                        <a:pt x="-137" y="15138"/>
                        <a:pt x="-137" y="9703"/>
                      </a:cubicBezTo>
                      <a:cubicBezTo>
                        <a:pt x="-137" y="4268"/>
                        <a:pt x="4265" y="-139"/>
                        <a:pt x="9700" y="-139"/>
                      </a:cubicBezTo>
                      <a:lnTo>
                        <a:pt x="104764" y="-139"/>
                      </a:lnTo>
                      <a:cubicBezTo>
                        <a:pt x="105926" y="6833"/>
                        <a:pt x="108125" y="13449"/>
                        <a:pt x="111230" y="19545"/>
                      </a:cubicBezTo>
                      <a:lnTo>
                        <a:pt x="111230" y="19545"/>
                      </a:lnTo>
                    </a:path>
                  </a:pathLst>
                </a:custGeom>
                <a:solidFill>
                  <a:srgbClr val="242424"/>
                </a:solidFill>
                <a:ln w="1096" cap="flat">
                  <a:noFill/>
                  <a:prstDash val="solid"/>
                  <a:miter/>
                </a:ln>
              </p:spPr>
              <p:txBody>
                <a:bodyPr rtlCol="0" anchor="ctr"/>
                <a:lstStyle/>
                <a:p>
                  <a:endParaRPr lang="en-US"/>
                </a:p>
              </p:txBody>
            </p:sp>
          </p:grpSp>
        </p:grpSp>
      </p:grpSp>
      <p:grpSp>
        <p:nvGrpSpPr>
          <p:cNvPr id="24" name="Group 23">
            <a:extLst>
              <a:ext uri="{FF2B5EF4-FFF2-40B4-BE49-F238E27FC236}">
                <a16:creationId xmlns:a16="http://schemas.microsoft.com/office/drawing/2014/main" id="{9AF18B17-3B1E-9754-D4F1-350FDA2F36C3}"/>
              </a:ext>
            </a:extLst>
          </p:cNvPr>
          <p:cNvGrpSpPr/>
          <p:nvPr/>
        </p:nvGrpSpPr>
        <p:grpSpPr>
          <a:xfrm>
            <a:off x="3693764" y="4151178"/>
            <a:ext cx="4991506" cy="484748"/>
            <a:chOff x="3693764" y="2677857"/>
            <a:chExt cx="4991506" cy="484748"/>
          </a:xfrm>
        </p:grpSpPr>
        <p:sp>
          <p:nvSpPr>
            <p:cNvPr id="38" name="Google Shape;1217;p19">
              <a:extLst>
                <a:ext uri="{FF2B5EF4-FFF2-40B4-BE49-F238E27FC236}">
                  <a16:creationId xmlns:a16="http://schemas.microsoft.com/office/drawing/2014/main" id="{4F2B5D05-22F3-8001-D92D-3DE11328CE1E}"/>
                </a:ext>
              </a:extLst>
            </p:cNvPr>
            <p:cNvSpPr txBox="1">
              <a:spLocks/>
            </p:cNvSpPr>
            <p:nvPr/>
          </p:nvSpPr>
          <p:spPr>
            <a:xfrm>
              <a:off x="4302457" y="2677857"/>
              <a:ext cx="4382813" cy="484748"/>
            </a:xfrm>
            <a:prstGeom prst="rect">
              <a:avLst/>
            </a:prstGeom>
            <a:noFill/>
            <a:ln>
              <a:noFill/>
            </a:ln>
          </p:spPr>
          <p:txBody>
            <a:bodyPr spcFirstLastPara="1" wrap="square" lIns="0" tIns="0" rIns="0" bIns="0" anchor="t" anchorCtr="0">
              <a:spAutoFit/>
            </a:bodyPr>
            <a:lstStyle/>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1050" b="1" i="0" u="none" strike="noStrike" kern="1200" cap="none" spc="0" normalizeH="0" baseline="0" noProof="0">
                  <a:ln>
                    <a:noFill/>
                  </a:ln>
                  <a:solidFill>
                    <a:srgbClr val="0F71F0"/>
                  </a:solidFill>
                  <a:effectLst/>
                  <a:uLnTx/>
                  <a:uFillTx/>
                  <a:latin typeface="Arial"/>
                  <a:ea typeface="Arial"/>
                  <a:cs typeface="Arial"/>
                  <a:sym typeface="Arial"/>
                </a:rPr>
                <a:t>Dark Web Monitoring</a:t>
              </a:r>
            </a:p>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800" b="0" i="0" u="none" strike="noStrike" kern="1200" cap="none" spc="0" normalizeH="0" baseline="0" noProof="0">
                  <a:ln>
                    <a:noFill/>
                  </a:ln>
                  <a:solidFill>
                    <a:srgbClr val="242424"/>
                  </a:solidFill>
                  <a:effectLst/>
                  <a:uLnTx/>
                  <a:uFillTx/>
                  <a:latin typeface="Arial"/>
                  <a:ea typeface="Arial"/>
                  <a:cs typeface="Arial"/>
                  <a:sym typeface="Arial"/>
                </a:rPr>
                <a:t>LifeLock patrols the Dark Web and notifies you if we find your information, such as your username, password, IP address, or gamer tag.	</a:t>
              </a:r>
            </a:p>
          </p:txBody>
        </p:sp>
        <p:grpSp>
          <p:nvGrpSpPr>
            <p:cNvPr id="14" name="Group 13">
              <a:extLst>
                <a:ext uri="{FF2B5EF4-FFF2-40B4-BE49-F238E27FC236}">
                  <a16:creationId xmlns:a16="http://schemas.microsoft.com/office/drawing/2014/main" id="{C2E6EAA9-38DA-FFFE-DFD3-64DE002E4B2F}"/>
                </a:ext>
              </a:extLst>
            </p:cNvPr>
            <p:cNvGrpSpPr/>
            <p:nvPr/>
          </p:nvGrpSpPr>
          <p:grpSpPr>
            <a:xfrm>
              <a:off x="3693764" y="2687504"/>
              <a:ext cx="465455" cy="465455"/>
              <a:chOff x="3693764" y="2687504"/>
              <a:chExt cx="465455" cy="465455"/>
            </a:xfrm>
          </p:grpSpPr>
          <p:sp>
            <p:nvSpPr>
              <p:cNvPr id="39" name="Freeform: Shape 38">
                <a:extLst>
                  <a:ext uri="{FF2B5EF4-FFF2-40B4-BE49-F238E27FC236}">
                    <a16:creationId xmlns:a16="http://schemas.microsoft.com/office/drawing/2014/main" id="{B276F5DE-7748-8B79-8532-2243D8F49CD7}"/>
                  </a:ext>
                </a:extLst>
              </p:cNvPr>
              <p:cNvSpPr/>
              <p:nvPr/>
            </p:nvSpPr>
            <p:spPr>
              <a:xfrm flipV="1">
                <a:off x="3693764" y="2687504"/>
                <a:ext cx="465455" cy="465455"/>
              </a:xfrm>
              <a:custGeom>
                <a:avLst/>
                <a:gdLst>
                  <a:gd name="connsiteX0" fmla="*/ 511837 w 512001"/>
                  <a:gd name="connsiteY0" fmla="*/ 255836 h 512001"/>
                  <a:gd name="connsiteX1" fmla="*/ 255836 w 512001"/>
                  <a:gd name="connsiteY1" fmla="*/ -165 h 512001"/>
                  <a:gd name="connsiteX2" fmla="*/ -165 w 512001"/>
                  <a:gd name="connsiteY2" fmla="*/ 255836 h 512001"/>
                  <a:gd name="connsiteX3" fmla="*/ 255836 w 512001"/>
                  <a:gd name="connsiteY3" fmla="*/ 511837 h 512001"/>
                  <a:gd name="connsiteX4" fmla="*/ 511837 w 512001"/>
                  <a:gd name="connsiteY4" fmla="*/ 255836 h 5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01" h="512001">
                    <a:moveTo>
                      <a:pt x="511837" y="255836"/>
                    </a:moveTo>
                    <a:cubicBezTo>
                      <a:pt x="511837" y="114451"/>
                      <a:pt x="397221" y="-165"/>
                      <a:pt x="255836" y="-165"/>
                    </a:cubicBezTo>
                    <a:cubicBezTo>
                      <a:pt x="114451" y="-165"/>
                      <a:pt x="-165" y="114451"/>
                      <a:pt x="-165" y="255836"/>
                    </a:cubicBezTo>
                    <a:cubicBezTo>
                      <a:pt x="-165" y="397221"/>
                      <a:pt x="114451" y="511837"/>
                      <a:pt x="255836" y="511837"/>
                    </a:cubicBezTo>
                    <a:cubicBezTo>
                      <a:pt x="397221" y="511837"/>
                      <a:pt x="511837" y="397221"/>
                      <a:pt x="511837" y="255836"/>
                    </a:cubicBezTo>
                  </a:path>
                </a:pathLst>
              </a:custGeom>
              <a:solidFill>
                <a:schemeClr val="accent1"/>
              </a:solidFill>
              <a:ln w="1345" cap="flat">
                <a:noFill/>
                <a:prstDash val="solid"/>
                <a:miter/>
              </a:ln>
            </p:spPr>
            <p:txBody>
              <a:bodyPr rtlCol="0" anchor="ctr"/>
              <a:lstStyle/>
              <a:p>
                <a:pPr marL="0" marR="0" lvl="0" indent="0" algn="l" defTabSz="415753"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242424"/>
                  </a:solidFill>
                  <a:effectLst/>
                  <a:uLnTx/>
                  <a:uFillTx/>
                  <a:latin typeface="Arial"/>
                  <a:ea typeface="+mn-ea"/>
                  <a:cs typeface="+mn-cs"/>
                </a:endParaRPr>
              </a:p>
            </p:txBody>
          </p:sp>
          <p:grpSp>
            <p:nvGrpSpPr>
              <p:cNvPr id="86" name="Group 85">
                <a:extLst>
                  <a:ext uri="{FF2B5EF4-FFF2-40B4-BE49-F238E27FC236}">
                    <a16:creationId xmlns:a16="http://schemas.microsoft.com/office/drawing/2014/main" id="{AEBB44F9-3F95-91D9-4B21-B2524C8E9D62}"/>
                  </a:ext>
                </a:extLst>
              </p:cNvPr>
              <p:cNvGrpSpPr/>
              <p:nvPr/>
            </p:nvGrpSpPr>
            <p:grpSpPr>
              <a:xfrm>
                <a:off x="3779929" y="2815403"/>
                <a:ext cx="293126" cy="209658"/>
                <a:chOff x="6759932" y="3139478"/>
                <a:chExt cx="260874" cy="186590"/>
              </a:xfrm>
            </p:grpSpPr>
            <p:sp>
              <p:nvSpPr>
                <p:cNvPr id="87" name="Freeform: Shape 86">
                  <a:extLst>
                    <a:ext uri="{FF2B5EF4-FFF2-40B4-BE49-F238E27FC236}">
                      <a16:creationId xmlns:a16="http://schemas.microsoft.com/office/drawing/2014/main" id="{F438BF8F-6C6D-9168-5554-1988C352BD73}"/>
                    </a:ext>
                  </a:extLst>
                </p:cNvPr>
                <p:cNvSpPr/>
                <p:nvPr/>
              </p:nvSpPr>
              <p:spPr>
                <a:xfrm flipV="1">
                  <a:off x="6835554" y="3179718"/>
                  <a:ext cx="109630" cy="76959"/>
                </a:xfrm>
                <a:custGeom>
                  <a:avLst/>
                  <a:gdLst>
                    <a:gd name="connsiteX0" fmla="*/ 105259 w 109630"/>
                    <a:gd name="connsiteY0" fmla="*/ 51278 h 76959"/>
                    <a:gd name="connsiteX1" fmla="*/ 54651 w 109630"/>
                    <a:gd name="connsiteY1" fmla="*/ 76780 h 76959"/>
                    <a:gd name="connsiteX2" fmla="*/ 4042 w 109630"/>
                    <a:gd name="connsiteY2" fmla="*/ 51278 h 76959"/>
                    <a:gd name="connsiteX3" fmla="*/ 4042 w 109630"/>
                    <a:gd name="connsiteY3" fmla="*/ 25323 h 76959"/>
                    <a:gd name="connsiteX4" fmla="*/ 54651 w 109630"/>
                    <a:gd name="connsiteY4" fmla="*/ -179 h 76959"/>
                    <a:gd name="connsiteX5" fmla="*/ 105259 w 109630"/>
                    <a:gd name="connsiteY5" fmla="*/ 25323 h 76959"/>
                    <a:gd name="connsiteX6" fmla="*/ 105259 w 109630"/>
                    <a:gd name="connsiteY6" fmla="*/ 51278 h 76959"/>
                    <a:gd name="connsiteX7" fmla="*/ 54651 w 109630"/>
                    <a:gd name="connsiteY7" fmla="*/ 19582 h 76959"/>
                    <a:gd name="connsiteX8" fmla="*/ 35607 w 109630"/>
                    <a:gd name="connsiteY8" fmla="*/ 38235 h 76959"/>
                    <a:gd name="connsiteX9" fmla="*/ 54651 w 109630"/>
                    <a:gd name="connsiteY9" fmla="*/ 56891 h 76959"/>
                    <a:gd name="connsiteX10" fmla="*/ 73690 w 109630"/>
                    <a:gd name="connsiteY10" fmla="*/ 38235 h 76959"/>
                    <a:gd name="connsiteX11" fmla="*/ 54651 w 109630"/>
                    <a:gd name="connsiteY11" fmla="*/ 19582 h 76959"/>
                    <a:gd name="connsiteX12" fmla="*/ 54651 w 109630"/>
                    <a:gd name="connsiteY12" fmla="*/ 19582 h 7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630" h="76959">
                      <a:moveTo>
                        <a:pt x="105259" y="51278"/>
                      </a:moveTo>
                      <a:cubicBezTo>
                        <a:pt x="93975" y="66671"/>
                        <a:pt x="75584" y="76780"/>
                        <a:pt x="54651" y="76780"/>
                      </a:cubicBezTo>
                      <a:cubicBezTo>
                        <a:pt x="33777" y="76780"/>
                        <a:pt x="15322" y="66737"/>
                        <a:pt x="4042" y="51278"/>
                      </a:cubicBezTo>
                      <a:cubicBezTo>
                        <a:pt x="-1567" y="43583"/>
                        <a:pt x="-1567" y="32952"/>
                        <a:pt x="4042" y="25323"/>
                      </a:cubicBezTo>
                      <a:cubicBezTo>
                        <a:pt x="15322" y="9866"/>
                        <a:pt x="33777" y="-179"/>
                        <a:pt x="54651" y="-179"/>
                      </a:cubicBezTo>
                      <a:cubicBezTo>
                        <a:pt x="75519" y="-179"/>
                        <a:pt x="93975" y="9866"/>
                        <a:pt x="105259" y="25323"/>
                      </a:cubicBezTo>
                      <a:cubicBezTo>
                        <a:pt x="110868" y="33017"/>
                        <a:pt x="110868" y="43647"/>
                        <a:pt x="105259" y="51278"/>
                      </a:cubicBezTo>
                      <a:close/>
                      <a:moveTo>
                        <a:pt x="54651" y="19582"/>
                      </a:moveTo>
                      <a:cubicBezTo>
                        <a:pt x="44146" y="19582"/>
                        <a:pt x="35607" y="27948"/>
                        <a:pt x="35607" y="38235"/>
                      </a:cubicBezTo>
                      <a:cubicBezTo>
                        <a:pt x="35607" y="48520"/>
                        <a:pt x="44146" y="56891"/>
                        <a:pt x="54651" y="56891"/>
                      </a:cubicBezTo>
                      <a:cubicBezTo>
                        <a:pt x="65150" y="56891"/>
                        <a:pt x="73690" y="48520"/>
                        <a:pt x="73690" y="38235"/>
                      </a:cubicBezTo>
                      <a:cubicBezTo>
                        <a:pt x="73690" y="27948"/>
                        <a:pt x="65150" y="19582"/>
                        <a:pt x="54651" y="19582"/>
                      </a:cubicBezTo>
                      <a:lnTo>
                        <a:pt x="54651" y="19582"/>
                      </a:lnTo>
                    </a:path>
                  </a:pathLst>
                </a:custGeom>
                <a:solidFill>
                  <a:srgbClr val="242424"/>
                </a:solidFill>
                <a:ln w="1096"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26FF3CF1-AE8B-648B-39C3-3A5FF8B48E7C}"/>
                    </a:ext>
                  </a:extLst>
                </p:cNvPr>
                <p:cNvSpPr/>
                <p:nvPr/>
              </p:nvSpPr>
              <p:spPr>
                <a:xfrm flipV="1">
                  <a:off x="6781911" y="3139478"/>
                  <a:ext cx="216916" cy="157437"/>
                </a:xfrm>
                <a:custGeom>
                  <a:avLst/>
                  <a:gdLst>
                    <a:gd name="connsiteX0" fmla="*/ 187535 w 216916"/>
                    <a:gd name="connsiteY0" fmla="*/ -179 h 157437"/>
                    <a:gd name="connsiteX1" fmla="*/ 29052 w 216916"/>
                    <a:gd name="connsiteY1" fmla="*/ -179 h 157437"/>
                    <a:gd name="connsiteX2" fmla="*/ -165 w 216916"/>
                    <a:gd name="connsiteY2" fmla="*/ 29037 h 157437"/>
                    <a:gd name="connsiteX3" fmla="*/ -165 w 216916"/>
                    <a:gd name="connsiteY3" fmla="*/ 128042 h 157437"/>
                    <a:gd name="connsiteX4" fmla="*/ 29052 w 216916"/>
                    <a:gd name="connsiteY4" fmla="*/ 157258 h 157437"/>
                    <a:gd name="connsiteX5" fmla="*/ 187535 w 216916"/>
                    <a:gd name="connsiteY5" fmla="*/ 157258 h 157437"/>
                    <a:gd name="connsiteX6" fmla="*/ 216752 w 216916"/>
                    <a:gd name="connsiteY6" fmla="*/ 128042 h 157437"/>
                    <a:gd name="connsiteX7" fmla="*/ 216752 w 216916"/>
                    <a:gd name="connsiteY7" fmla="*/ 29037 h 157437"/>
                    <a:gd name="connsiteX8" fmla="*/ 187535 w 216916"/>
                    <a:gd name="connsiteY8" fmla="*/ -179 h 157437"/>
                    <a:gd name="connsiteX9" fmla="*/ 29052 w 216916"/>
                    <a:gd name="connsiteY9" fmla="*/ 137626 h 157437"/>
                    <a:gd name="connsiteX10" fmla="*/ 19533 w 216916"/>
                    <a:gd name="connsiteY10" fmla="*/ 128106 h 157437"/>
                    <a:gd name="connsiteX11" fmla="*/ 19533 w 216916"/>
                    <a:gd name="connsiteY11" fmla="*/ 29102 h 157437"/>
                    <a:gd name="connsiteX12" fmla="*/ 29052 w 216916"/>
                    <a:gd name="connsiteY12" fmla="*/ 19582 h 157437"/>
                    <a:gd name="connsiteX13" fmla="*/ 187535 w 216916"/>
                    <a:gd name="connsiteY13" fmla="*/ 19582 h 157437"/>
                    <a:gd name="connsiteX14" fmla="*/ 197055 w 216916"/>
                    <a:gd name="connsiteY14" fmla="*/ 29102 h 157437"/>
                    <a:gd name="connsiteX15" fmla="*/ 197055 w 216916"/>
                    <a:gd name="connsiteY15" fmla="*/ 128042 h 157437"/>
                    <a:gd name="connsiteX16" fmla="*/ 187535 w 216916"/>
                    <a:gd name="connsiteY16" fmla="*/ 137561 h 157437"/>
                    <a:gd name="connsiteX17" fmla="*/ 29052 w 216916"/>
                    <a:gd name="connsiteY17" fmla="*/ 137561 h 157437"/>
                    <a:gd name="connsiteX18" fmla="*/ 29052 w 216916"/>
                    <a:gd name="connsiteY18" fmla="*/ 137626 h 157437"/>
                    <a:gd name="connsiteX19" fmla="*/ 29052 w 216916"/>
                    <a:gd name="connsiteY19" fmla="*/ 137626 h 157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6916" h="157437">
                      <a:moveTo>
                        <a:pt x="187535" y="-179"/>
                      </a:moveTo>
                      <a:lnTo>
                        <a:pt x="29052" y="-179"/>
                      </a:lnTo>
                      <a:cubicBezTo>
                        <a:pt x="12944" y="-179"/>
                        <a:pt x="-165" y="12929"/>
                        <a:pt x="-165" y="29037"/>
                      </a:cubicBezTo>
                      <a:lnTo>
                        <a:pt x="-165" y="128042"/>
                      </a:lnTo>
                      <a:cubicBezTo>
                        <a:pt x="-165" y="144150"/>
                        <a:pt x="12944" y="157258"/>
                        <a:pt x="29052" y="157258"/>
                      </a:cubicBezTo>
                      <a:lnTo>
                        <a:pt x="187535" y="157258"/>
                      </a:lnTo>
                      <a:cubicBezTo>
                        <a:pt x="203643" y="157258"/>
                        <a:pt x="216752" y="144150"/>
                        <a:pt x="216752" y="128042"/>
                      </a:cubicBezTo>
                      <a:lnTo>
                        <a:pt x="216752" y="29037"/>
                      </a:lnTo>
                      <a:cubicBezTo>
                        <a:pt x="216752" y="12929"/>
                        <a:pt x="203643" y="-179"/>
                        <a:pt x="187535" y="-179"/>
                      </a:cubicBezTo>
                      <a:close/>
                      <a:moveTo>
                        <a:pt x="29052" y="137626"/>
                      </a:moveTo>
                      <a:cubicBezTo>
                        <a:pt x="23770" y="137626"/>
                        <a:pt x="19533" y="133324"/>
                        <a:pt x="19533" y="128106"/>
                      </a:cubicBezTo>
                      <a:lnTo>
                        <a:pt x="19533" y="29102"/>
                      </a:lnTo>
                      <a:cubicBezTo>
                        <a:pt x="19533" y="23820"/>
                        <a:pt x="23835" y="19582"/>
                        <a:pt x="29052" y="19582"/>
                      </a:cubicBezTo>
                      <a:lnTo>
                        <a:pt x="187535" y="19582"/>
                      </a:lnTo>
                      <a:cubicBezTo>
                        <a:pt x="192817" y="19582"/>
                        <a:pt x="197055" y="23886"/>
                        <a:pt x="197055" y="29102"/>
                      </a:cubicBezTo>
                      <a:lnTo>
                        <a:pt x="197055" y="128042"/>
                      </a:lnTo>
                      <a:cubicBezTo>
                        <a:pt x="197055" y="133324"/>
                        <a:pt x="192752" y="137561"/>
                        <a:pt x="187535" y="137561"/>
                      </a:cubicBezTo>
                      <a:lnTo>
                        <a:pt x="29052" y="137561"/>
                      </a:lnTo>
                      <a:lnTo>
                        <a:pt x="29052" y="137626"/>
                      </a:lnTo>
                      <a:lnTo>
                        <a:pt x="29052" y="137626"/>
                      </a:lnTo>
                    </a:path>
                  </a:pathLst>
                </a:custGeom>
                <a:solidFill>
                  <a:srgbClr val="242424"/>
                </a:solidFill>
                <a:ln w="6350" cap="flat">
                  <a:solidFill>
                    <a:schemeClr val="accent1"/>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FD9D01CA-5533-89FD-1E17-8091AA371F40}"/>
                    </a:ext>
                  </a:extLst>
                </p:cNvPr>
                <p:cNvSpPr/>
                <p:nvPr/>
              </p:nvSpPr>
              <p:spPr>
                <a:xfrm flipV="1">
                  <a:off x="6759932" y="3306371"/>
                  <a:ext cx="260874" cy="19697"/>
                </a:xfrm>
                <a:custGeom>
                  <a:avLst/>
                  <a:gdLst>
                    <a:gd name="connsiteX0" fmla="*/ 250864 w 260874"/>
                    <a:gd name="connsiteY0" fmla="*/ -80 h 19697"/>
                    <a:gd name="connsiteX1" fmla="*/ 9682 w 260874"/>
                    <a:gd name="connsiteY1" fmla="*/ -80 h 19697"/>
                    <a:gd name="connsiteX2" fmla="*/ -165 w 260874"/>
                    <a:gd name="connsiteY2" fmla="*/ 9767 h 19697"/>
                    <a:gd name="connsiteX3" fmla="*/ 9682 w 260874"/>
                    <a:gd name="connsiteY3" fmla="*/ 19617 h 19697"/>
                    <a:gd name="connsiteX4" fmla="*/ 250864 w 260874"/>
                    <a:gd name="connsiteY4" fmla="*/ 19617 h 19697"/>
                    <a:gd name="connsiteX5" fmla="*/ 260710 w 260874"/>
                    <a:gd name="connsiteY5" fmla="*/ 9767 h 19697"/>
                    <a:gd name="connsiteX6" fmla="*/ 250864 w 260874"/>
                    <a:gd name="connsiteY6" fmla="*/ -80 h 19697"/>
                    <a:gd name="connsiteX7" fmla="*/ 250864 w 260874"/>
                    <a:gd name="connsiteY7" fmla="*/ -80 h 19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874" h="19697">
                      <a:moveTo>
                        <a:pt x="250864" y="-80"/>
                      </a:moveTo>
                      <a:lnTo>
                        <a:pt x="9682" y="-80"/>
                      </a:lnTo>
                      <a:cubicBezTo>
                        <a:pt x="4269" y="-80"/>
                        <a:pt x="-165" y="4354"/>
                        <a:pt x="-165" y="9767"/>
                      </a:cubicBezTo>
                      <a:cubicBezTo>
                        <a:pt x="-165" y="15180"/>
                        <a:pt x="4269" y="19617"/>
                        <a:pt x="9682" y="19617"/>
                      </a:cubicBezTo>
                      <a:lnTo>
                        <a:pt x="250864" y="19617"/>
                      </a:lnTo>
                      <a:cubicBezTo>
                        <a:pt x="256273" y="19617"/>
                        <a:pt x="260710" y="15180"/>
                        <a:pt x="260710" y="9767"/>
                      </a:cubicBezTo>
                      <a:cubicBezTo>
                        <a:pt x="260710" y="4354"/>
                        <a:pt x="256273" y="-80"/>
                        <a:pt x="250864" y="-80"/>
                      </a:cubicBezTo>
                      <a:lnTo>
                        <a:pt x="250864" y="-80"/>
                      </a:lnTo>
                    </a:path>
                  </a:pathLst>
                </a:custGeom>
                <a:solidFill>
                  <a:srgbClr val="242424"/>
                </a:solidFill>
                <a:ln w="0" cap="flat">
                  <a:solidFill>
                    <a:schemeClr val="tx1"/>
                  </a:solidFill>
                  <a:prstDash val="solid"/>
                  <a:miter/>
                </a:ln>
              </p:spPr>
              <p:txBody>
                <a:bodyPr rtlCol="0" anchor="ctr"/>
                <a:lstStyle/>
                <a:p>
                  <a:endParaRPr lang="en-US"/>
                </a:p>
              </p:txBody>
            </p:sp>
          </p:grpSp>
        </p:grpSp>
      </p:grpSp>
      <p:sp>
        <p:nvSpPr>
          <p:cNvPr id="2" name="Rectangle: Single Corner Rounded 1">
            <a:extLst>
              <a:ext uri="{FF2B5EF4-FFF2-40B4-BE49-F238E27FC236}">
                <a16:creationId xmlns:a16="http://schemas.microsoft.com/office/drawing/2014/main" id="{8AEF05B4-D33A-EFF6-1CD4-91A8CC8D92F1}"/>
              </a:ext>
            </a:extLst>
          </p:cNvPr>
          <p:cNvSpPr/>
          <p:nvPr/>
        </p:nvSpPr>
        <p:spPr>
          <a:xfrm rot="10800000">
            <a:off x="6310206" y="-7257"/>
            <a:ext cx="2833793" cy="540655"/>
          </a:xfrm>
          <a:prstGeom prst="round1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a:ea typeface="+mn-ea"/>
              <a:cs typeface="+mn-cs"/>
            </a:endParaRPr>
          </a:p>
        </p:txBody>
      </p:sp>
      <p:sp>
        <p:nvSpPr>
          <p:cNvPr id="3" name="Title 2">
            <a:extLst>
              <a:ext uri="{FF2B5EF4-FFF2-40B4-BE49-F238E27FC236}">
                <a16:creationId xmlns:a16="http://schemas.microsoft.com/office/drawing/2014/main" id="{852AA70B-DEB2-BFEF-01AF-2D52A67DEA0C}"/>
              </a:ext>
            </a:extLst>
          </p:cNvPr>
          <p:cNvSpPr txBox="1">
            <a:spLocks/>
          </p:cNvSpPr>
          <p:nvPr/>
        </p:nvSpPr>
        <p:spPr>
          <a:xfrm>
            <a:off x="6604001" y="92563"/>
            <a:ext cx="2082800" cy="307777"/>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r" defTabSz="685800">
              <a:lnSpc>
                <a:spcPct val="100000"/>
              </a:lnSpc>
              <a:spcAft>
                <a:spcPts val="0"/>
              </a:spcAft>
              <a:defRPr/>
            </a:pPr>
            <a:r>
              <a:rPr lang="en-US" sz="1000" b="0" kern="0">
                <a:solidFill>
                  <a:srgbClr val="FFFFFF"/>
                </a:solidFill>
              </a:rPr>
              <a:t>Keep My Personal Information and Finances Safer</a:t>
            </a:r>
          </a:p>
        </p:txBody>
      </p:sp>
      <p:cxnSp>
        <p:nvCxnSpPr>
          <p:cNvPr id="4" name="Straight Connector 3">
            <a:extLst>
              <a:ext uri="{FF2B5EF4-FFF2-40B4-BE49-F238E27FC236}">
                <a16:creationId xmlns:a16="http://schemas.microsoft.com/office/drawing/2014/main" id="{4267EF47-8B2E-03C9-728F-DEEBE7EF3CCE}"/>
              </a:ext>
            </a:extLst>
          </p:cNvPr>
          <p:cNvCxnSpPr>
            <a:cxnSpLocks/>
          </p:cNvCxnSpPr>
          <p:nvPr/>
        </p:nvCxnSpPr>
        <p:spPr>
          <a:xfrm flipH="1">
            <a:off x="3688423" y="1761151"/>
            <a:ext cx="499990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497A544C-9A22-109F-0696-E0ABBA83A358}"/>
              </a:ext>
            </a:extLst>
          </p:cNvPr>
          <p:cNvGrpSpPr/>
          <p:nvPr/>
        </p:nvGrpSpPr>
        <p:grpSpPr>
          <a:xfrm>
            <a:off x="3695295" y="1866072"/>
            <a:ext cx="4991506" cy="607859"/>
            <a:chOff x="3693764" y="4097490"/>
            <a:chExt cx="4991506" cy="607859"/>
          </a:xfrm>
        </p:grpSpPr>
        <p:sp>
          <p:nvSpPr>
            <p:cNvPr id="8" name="Google Shape;1217;p19">
              <a:extLst>
                <a:ext uri="{FF2B5EF4-FFF2-40B4-BE49-F238E27FC236}">
                  <a16:creationId xmlns:a16="http://schemas.microsoft.com/office/drawing/2014/main" id="{6B0784F9-1287-F918-5093-754584400A5F}"/>
                </a:ext>
              </a:extLst>
            </p:cNvPr>
            <p:cNvSpPr txBox="1">
              <a:spLocks/>
            </p:cNvSpPr>
            <p:nvPr/>
          </p:nvSpPr>
          <p:spPr>
            <a:xfrm>
              <a:off x="4302457" y="4097490"/>
              <a:ext cx="4382813" cy="607859"/>
            </a:xfrm>
            <a:prstGeom prst="rect">
              <a:avLst/>
            </a:prstGeom>
            <a:noFill/>
            <a:ln>
              <a:noFill/>
            </a:ln>
          </p:spPr>
          <p:txBody>
            <a:bodyPr spcFirstLastPara="1" wrap="square" lIns="0" tIns="0" rIns="0" bIns="0" anchor="t" anchorCtr="0">
              <a:spAutoFit/>
            </a:bodyPr>
            <a:lstStyle/>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1050" b="1" i="0" u="none" strike="noStrike" kern="1200" cap="none" spc="0" normalizeH="0" baseline="0" noProof="0">
                  <a:ln>
                    <a:noFill/>
                  </a:ln>
                  <a:solidFill>
                    <a:srgbClr val="0F71F0"/>
                  </a:solidFill>
                  <a:effectLst/>
                  <a:uLnTx/>
                  <a:uFillTx/>
                  <a:latin typeface="Arial"/>
                  <a:ea typeface="Arial"/>
                  <a:cs typeface="Arial"/>
                  <a:sym typeface="Arial"/>
                </a:rPr>
                <a:t>Million Dollar Protection Package</a:t>
              </a:r>
            </a:p>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800" b="0" i="0" u="none" strike="noStrike" kern="1200" cap="none" spc="0" normalizeH="0" baseline="0" noProof="0">
                  <a:ln>
                    <a:noFill/>
                  </a:ln>
                  <a:solidFill>
                    <a:srgbClr val="242424"/>
                  </a:solidFill>
                  <a:effectLst/>
                  <a:uLnTx/>
                  <a:uFillTx/>
                  <a:latin typeface="Arial"/>
                  <a:ea typeface="Arial"/>
                  <a:cs typeface="Arial"/>
                  <a:sym typeface="Arial"/>
                </a:rPr>
                <a:t>If you became a victim of identity theft, you will be covered for personal expenses you incur and money stolen as a result of identity theft, and we will provide lawyers and experts, up to $1 million, if needed to help resolve your case,</a:t>
              </a:r>
            </a:p>
          </p:txBody>
        </p:sp>
        <p:grpSp>
          <p:nvGrpSpPr>
            <p:cNvPr id="27" name="Group 26">
              <a:extLst>
                <a:ext uri="{FF2B5EF4-FFF2-40B4-BE49-F238E27FC236}">
                  <a16:creationId xmlns:a16="http://schemas.microsoft.com/office/drawing/2014/main" id="{3C1223EE-F11A-6B7D-168E-7B78DE61DDB6}"/>
                </a:ext>
              </a:extLst>
            </p:cNvPr>
            <p:cNvGrpSpPr/>
            <p:nvPr/>
          </p:nvGrpSpPr>
          <p:grpSpPr>
            <a:xfrm>
              <a:off x="3693764" y="4168692"/>
              <a:ext cx="465455" cy="465455"/>
              <a:chOff x="3693764" y="4107137"/>
              <a:chExt cx="465455" cy="465455"/>
            </a:xfrm>
          </p:grpSpPr>
          <p:sp>
            <p:nvSpPr>
              <p:cNvPr id="28" name="Freeform: Shape 27">
                <a:extLst>
                  <a:ext uri="{FF2B5EF4-FFF2-40B4-BE49-F238E27FC236}">
                    <a16:creationId xmlns:a16="http://schemas.microsoft.com/office/drawing/2014/main" id="{D1ECAA9E-9AD1-5064-1512-5CB48C567314}"/>
                  </a:ext>
                </a:extLst>
              </p:cNvPr>
              <p:cNvSpPr/>
              <p:nvPr/>
            </p:nvSpPr>
            <p:spPr>
              <a:xfrm flipV="1">
                <a:off x="3693764" y="4107137"/>
                <a:ext cx="465455" cy="465455"/>
              </a:xfrm>
              <a:custGeom>
                <a:avLst/>
                <a:gdLst>
                  <a:gd name="connsiteX0" fmla="*/ 511837 w 512001"/>
                  <a:gd name="connsiteY0" fmla="*/ 255836 h 512001"/>
                  <a:gd name="connsiteX1" fmla="*/ 255836 w 512001"/>
                  <a:gd name="connsiteY1" fmla="*/ -165 h 512001"/>
                  <a:gd name="connsiteX2" fmla="*/ -165 w 512001"/>
                  <a:gd name="connsiteY2" fmla="*/ 255836 h 512001"/>
                  <a:gd name="connsiteX3" fmla="*/ 255836 w 512001"/>
                  <a:gd name="connsiteY3" fmla="*/ 511837 h 512001"/>
                  <a:gd name="connsiteX4" fmla="*/ 511837 w 512001"/>
                  <a:gd name="connsiteY4" fmla="*/ 255836 h 51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01" h="512001">
                    <a:moveTo>
                      <a:pt x="511837" y="255836"/>
                    </a:moveTo>
                    <a:cubicBezTo>
                      <a:pt x="511837" y="114451"/>
                      <a:pt x="397221" y="-165"/>
                      <a:pt x="255836" y="-165"/>
                    </a:cubicBezTo>
                    <a:cubicBezTo>
                      <a:pt x="114451" y="-165"/>
                      <a:pt x="-165" y="114451"/>
                      <a:pt x="-165" y="255836"/>
                    </a:cubicBezTo>
                    <a:cubicBezTo>
                      <a:pt x="-165" y="397221"/>
                      <a:pt x="114451" y="511837"/>
                      <a:pt x="255836" y="511837"/>
                    </a:cubicBezTo>
                    <a:cubicBezTo>
                      <a:pt x="397221" y="511837"/>
                      <a:pt x="511837" y="397221"/>
                      <a:pt x="511837" y="255836"/>
                    </a:cubicBezTo>
                  </a:path>
                </a:pathLst>
              </a:custGeom>
              <a:solidFill>
                <a:schemeClr val="accent1"/>
              </a:solidFill>
              <a:ln w="1345" cap="flat">
                <a:noFill/>
                <a:prstDash val="solid"/>
                <a:miter/>
              </a:ln>
            </p:spPr>
            <p:txBody>
              <a:bodyPr rtlCol="0" anchor="ctr"/>
              <a:lstStyle/>
              <a:p>
                <a:pPr marL="0" marR="0" lvl="0" indent="0" algn="l" defTabSz="415753"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242424"/>
                  </a:solidFill>
                  <a:effectLst/>
                  <a:uLnTx/>
                  <a:uFillTx/>
                  <a:latin typeface="Arial"/>
                  <a:ea typeface="+mn-ea"/>
                  <a:cs typeface="+mn-cs"/>
                </a:endParaRPr>
              </a:p>
            </p:txBody>
          </p:sp>
          <p:grpSp>
            <p:nvGrpSpPr>
              <p:cNvPr id="29" name="Group 28">
                <a:extLst>
                  <a:ext uri="{FF2B5EF4-FFF2-40B4-BE49-F238E27FC236}">
                    <a16:creationId xmlns:a16="http://schemas.microsoft.com/office/drawing/2014/main" id="{655B80F3-43FD-0D94-D166-9BC6E2B453EA}"/>
                  </a:ext>
                </a:extLst>
              </p:cNvPr>
              <p:cNvGrpSpPr/>
              <p:nvPr/>
            </p:nvGrpSpPr>
            <p:grpSpPr>
              <a:xfrm>
                <a:off x="3796055" y="4209428"/>
                <a:ext cx="260874" cy="260874"/>
                <a:chOff x="3710484" y="4226971"/>
                <a:chExt cx="260874" cy="260874"/>
              </a:xfrm>
            </p:grpSpPr>
            <p:sp>
              <p:nvSpPr>
                <p:cNvPr id="30" name="Freeform: Shape 29">
                  <a:extLst>
                    <a:ext uri="{FF2B5EF4-FFF2-40B4-BE49-F238E27FC236}">
                      <a16:creationId xmlns:a16="http://schemas.microsoft.com/office/drawing/2014/main" id="{9B10E133-DA8E-230C-6D15-D068C9C3AB60}"/>
                    </a:ext>
                  </a:extLst>
                </p:cNvPr>
                <p:cNvSpPr/>
                <p:nvPr/>
              </p:nvSpPr>
              <p:spPr>
                <a:xfrm flipV="1">
                  <a:off x="3710484" y="4226971"/>
                  <a:ext cx="260874" cy="260874"/>
                </a:xfrm>
                <a:custGeom>
                  <a:avLst/>
                  <a:gdLst>
                    <a:gd name="connsiteX0" fmla="*/ 130273 w 260874"/>
                    <a:gd name="connsiteY0" fmla="*/ -165 h 260874"/>
                    <a:gd name="connsiteX1" fmla="*/ -165 w 260874"/>
                    <a:gd name="connsiteY1" fmla="*/ 130273 h 260874"/>
                    <a:gd name="connsiteX2" fmla="*/ 130273 w 260874"/>
                    <a:gd name="connsiteY2" fmla="*/ 260710 h 260874"/>
                    <a:gd name="connsiteX3" fmla="*/ 260710 w 260874"/>
                    <a:gd name="connsiteY3" fmla="*/ 130273 h 260874"/>
                    <a:gd name="connsiteX4" fmla="*/ 130273 w 260874"/>
                    <a:gd name="connsiteY4" fmla="*/ -165 h 260874"/>
                    <a:gd name="connsiteX5" fmla="*/ 130273 w 260874"/>
                    <a:gd name="connsiteY5" fmla="*/ 241079 h 260874"/>
                    <a:gd name="connsiteX6" fmla="*/ 19467 w 260874"/>
                    <a:gd name="connsiteY6" fmla="*/ 130273 h 260874"/>
                    <a:gd name="connsiteX7" fmla="*/ 130273 w 260874"/>
                    <a:gd name="connsiteY7" fmla="*/ 19467 h 260874"/>
                    <a:gd name="connsiteX8" fmla="*/ 241079 w 260874"/>
                    <a:gd name="connsiteY8" fmla="*/ 130273 h 260874"/>
                    <a:gd name="connsiteX9" fmla="*/ 130273 w 260874"/>
                    <a:gd name="connsiteY9" fmla="*/ 241079 h 260874"/>
                    <a:gd name="connsiteX10" fmla="*/ 130273 w 260874"/>
                    <a:gd name="connsiteY10" fmla="*/ 241079 h 2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874" h="260874">
                      <a:moveTo>
                        <a:pt x="130273" y="-165"/>
                      </a:moveTo>
                      <a:cubicBezTo>
                        <a:pt x="58335" y="-165"/>
                        <a:pt x="-165" y="58335"/>
                        <a:pt x="-165" y="130273"/>
                      </a:cubicBezTo>
                      <a:cubicBezTo>
                        <a:pt x="-165" y="202211"/>
                        <a:pt x="58335" y="260710"/>
                        <a:pt x="130273" y="260710"/>
                      </a:cubicBezTo>
                      <a:cubicBezTo>
                        <a:pt x="202206" y="260710"/>
                        <a:pt x="260710" y="202211"/>
                        <a:pt x="260710" y="130273"/>
                      </a:cubicBezTo>
                      <a:cubicBezTo>
                        <a:pt x="260710" y="58335"/>
                        <a:pt x="202206" y="-165"/>
                        <a:pt x="130273" y="-165"/>
                      </a:cubicBezTo>
                      <a:close/>
                      <a:moveTo>
                        <a:pt x="130273" y="241079"/>
                      </a:moveTo>
                      <a:cubicBezTo>
                        <a:pt x="69166" y="241079"/>
                        <a:pt x="19467" y="191381"/>
                        <a:pt x="19467" y="130273"/>
                      </a:cubicBezTo>
                      <a:cubicBezTo>
                        <a:pt x="19467" y="69166"/>
                        <a:pt x="69166" y="19467"/>
                        <a:pt x="130273" y="19467"/>
                      </a:cubicBezTo>
                      <a:cubicBezTo>
                        <a:pt x="191381" y="19467"/>
                        <a:pt x="241079" y="69166"/>
                        <a:pt x="241079" y="130273"/>
                      </a:cubicBezTo>
                      <a:cubicBezTo>
                        <a:pt x="241079" y="191381"/>
                        <a:pt x="191381" y="241079"/>
                        <a:pt x="130273" y="241079"/>
                      </a:cubicBezTo>
                      <a:lnTo>
                        <a:pt x="130273" y="241079"/>
                      </a:lnTo>
                    </a:path>
                  </a:pathLst>
                </a:custGeom>
                <a:solidFill>
                  <a:srgbClr val="242424"/>
                </a:solidFill>
                <a:ln w="1096"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53DC5382-33B2-3566-0E1C-E4B8881C6A3A}"/>
                    </a:ext>
                  </a:extLst>
                </p:cNvPr>
                <p:cNvSpPr/>
                <p:nvPr/>
              </p:nvSpPr>
              <p:spPr>
                <a:xfrm flipV="1">
                  <a:off x="3795105" y="4277317"/>
                  <a:ext cx="91415" cy="160377"/>
                </a:xfrm>
                <a:custGeom>
                  <a:avLst/>
                  <a:gdLst>
                    <a:gd name="connsiteX0" fmla="*/ 88826 w 91415"/>
                    <a:gd name="connsiteY0" fmla="*/ 65643 h 160377"/>
                    <a:gd name="connsiteX1" fmla="*/ 81719 w 91415"/>
                    <a:gd name="connsiteY1" fmla="*/ 75232 h 160377"/>
                    <a:gd name="connsiteX2" fmla="*/ 70566 w 91415"/>
                    <a:gd name="connsiteY2" fmla="*/ 82274 h 160377"/>
                    <a:gd name="connsiteX3" fmla="*/ 55954 w 91415"/>
                    <a:gd name="connsiteY3" fmla="*/ 87033 h 160377"/>
                    <a:gd name="connsiteX4" fmla="*/ 52109 w 91415"/>
                    <a:gd name="connsiteY4" fmla="*/ 87949 h 160377"/>
                    <a:gd name="connsiteX5" fmla="*/ 52436 w 91415"/>
                    <a:gd name="connsiteY5" fmla="*/ 125448 h 160377"/>
                    <a:gd name="connsiteX6" fmla="*/ 62805 w 91415"/>
                    <a:gd name="connsiteY6" fmla="*/ 121342 h 160377"/>
                    <a:gd name="connsiteX7" fmla="*/ 68153 w 91415"/>
                    <a:gd name="connsiteY7" fmla="*/ 115275 h 160377"/>
                    <a:gd name="connsiteX8" fmla="*/ 75587 w 91415"/>
                    <a:gd name="connsiteY8" fmla="*/ 110319 h 160377"/>
                    <a:gd name="connsiteX9" fmla="*/ 77477 w 91415"/>
                    <a:gd name="connsiteY9" fmla="*/ 110319 h 160377"/>
                    <a:gd name="connsiteX10" fmla="*/ 85171 w 91415"/>
                    <a:gd name="connsiteY10" fmla="*/ 114818 h 160377"/>
                    <a:gd name="connsiteX11" fmla="*/ 85045 w 91415"/>
                    <a:gd name="connsiteY11" fmla="*/ 123754 h 160377"/>
                    <a:gd name="connsiteX12" fmla="*/ 84131 w 91415"/>
                    <a:gd name="connsiteY12" fmla="*/ 125121 h 160377"/>
                    <a:gd name="connsiteX13" fmla="*/ 69063 w 91415"/>
                    <a:gd name="connsiteY13" fmla="*/ 137450 h 160377"/>
                    <a:gd name="connsiteX14" fmla="*/ 52628 w 91415"/>
                    <a:gd name="connsiteY14" fmla="*/ 141622 h 160377"/>
                    <a:gd name="connsiteX15" fmla="*/ 52692 w 91415"/>
                    <a:gd name="connsiteY15" fmla="*/ 151930 h 160377"/>
                    <a:gd name="connsiteX16" fmla="*/ 44606 w 91415"/>
                    <a:gd name="connsiteY16" fmla="*/ 160213 h 160377"/>
                    <a:gd name="connsiteX17" fmla="*/ 44541 w 91415"/>
                    <a:gd name="connsiteY17" fmla="*/ 160213 h 160377"/>
                    <a:gd name="connsiteX18" fmla="*/ 36328 w 91415"/>
                    <a:gd name="connsiteY18" fmla="*/ 152126 h 160377"/>
                    <a:gd name="connsiteX19" fmla="*/ 36193 w 91415"/>
                    <a:gd name="connsiteY19" fmla="*/ 141231 h 160377"/>
                    <a:gd name="connsiteX20" fmla="*/ 22305 w 91415"/>
                    <a:gd name="connsiteY20" fmla="*/ 137450 h 160377"/>
                    <a:gd name="connsiteX21" fmla="*/ 6518 w 91415"/>
                    <a:gd name="connsiteY21" fmla="*/ 125056 h 160377"/>
                    <a:gd name="connsiteX22" fmla="*/ 975 w 91415"/>
                    <a:gd name="connsiteY22" fmla="*/ 106861 h 160377"/>
                    <a:gd name="connsiteX23" fmla="*/ 9126 w 91415"/>
                    <a:gd name="connsiteY23" fmla="*/ 86973 h 160377"/>
                    <a:gd name="connsiteX24" fmla="*/ 33065 w 91415"/>
                    <a:gd name="connsiteY24" fmla="*/ 75494 h 160377"/>
                    <a:gd name="connsiteX25" fmla="*/ 35608 w 91415"/>
                    <a:gd name="connsiteY25" fmla="*/ 74840 h 160377"/>
                    <a:gd name="connsiteX26" fmla="*/ 35217 w 91415"/>
                    <a:gd name="connsiteY26" fmla="*/ 35446 h 160377"/>
                    <a:gd name="connsiteX27" fmla="*/ 31498 w 91415"/>
                    <a:gd name="connsiteY27" fmla="*/ 36426 h 160377"/>
                    <a:gd name="connsiteX28" fmla="*/ 21390 w 91415"/>
                    <a:gd name="connsiteY28" fmla="*/ 43860 h 160377"/>
                    <a:gd name="connsiteX29" fmla="*/ 19043 w 91415"/>
                    <a:gd name="connsiteY29" fmla="*/ 47840 h 160377"/>
                    <a:gd name="connsiteX30" fmla="*/ 11022 w 91415"/>
                    <a:gd name="connsiteY30" fmla="*/ 53188 h 160377"/>
                    <a:gd name="connsiteX31" fmla="*/ 8800 w 91415"/>
                    <a:gd name="connsiteY31" fmla="*/ 53188 h 160377"/>
                    <a:gd name="connsiteX32" fmla="*/ 1301 w 91415"/>
                    <a:gd name="connsiteY32" fmla="*/ 49208 h 160377"/>
                    <a:gd name="connsiteX33" fmla="*/ 390 w 91415"/>
                    <a:gd name="connsiteY33" fmla="*/ 41642 h 160377"/>
                    <a:gd name="connsiteX34" fmla="*/ 3714 w 91415"/>
                    <a:gd name="connsiteY34" fmla="*/ 35380 h 160377"/>
                    <a:gd name="connsiteX35" fmla="*/ 19953 w 91415"/>
                    <a:gd name="connsiteY35" fmla="*/ 22598 h 160377"/>
                    <a:gd name="connsiteX36" fmla="*/ 35021 w 91415"/>
                    <a:gd name="connsiteY36" fmla="*/ 18819 h 160377"/>
                    <a:gd name="connsiteX37" fmla="*/ 34890 w 91415"/>
                    <a:gd name="connsiteY37" fmla="*/ 8119 h 160377"/>
                    <a:gd name="connsiteX38" fmla="*/ 42978 w 91415"/>
                    <a:gd name="connsiteY38" fmla="*/ -165 h 160377"/>
                    <a:gd name="connsiteX39" fmla="*/ 43042 w 91415"/>
                    <a:gd name="connsiteY39" fmla="*/ -165 h 160377"/>
                    <a:gd name="connsiteX40" fmla="*/ 51260 w 91415"/>
                    <a:gd name="connsiteY40" fmla="*/ 7923 h 160377"/>
                    <a:gd name="connsiteX41" fmla="*/ 51326 w 91415"/>
                    <a:gd name="connsiteY41" fmla="*/ 18296 h 160377"/>
                    <a:gd name="connsiteX42" fmla="*/ 70500 w 91415"/>
                    <a:gd name="connsiteY42" fmla="*/ 22468 h 160377"/>
                    <a:gd name="connsiteX43" fmla="*/ 85890 w 91415"/>
                    <a:gd name="connsiteY43" fmla="*/ 34470 h 160377"/>
                    <a:gd name="connsiteX44" fmla="*/ 91238 w 91415"/>
                    <a:gd name="connsiteY44" fmla="*/ 52795 h 160377"/>
                    <a:gd name="connsiteX45" fmla="*/ 88826 w 91415"/>
                    <a:gd name="connsiteY45" fmla="*/ 65643 h 160377"/>
                    <a:gd name="connsiteX46" fmla="*/ 29281 w 91415"/>
                    <a:gd name="connsiteY46" fmla="*/ 95643 h 160377"/>
                    <a:gd name="connsiteX47" fmla="*/ 23934 w 91415"/>
                    <a:gd name="connsiteY47" fmla="*/ 101056 h 160377"/>
                    <a:gd name="connsiteX48" fmla="*/ 21978 w 91415"/>
                    <a:gd name="connsiteY48" fmla="*/ 108816 h 160377"/>
                    <a:gd name="connsiteX49" fmla="*/ 24974 w 91415"/>
                    <a:gd name="connsiteY49" fmla="*/ 117949 h 160377"/>
                    <a:gd name="connsiteX50" fmla="*/ 33262 w 91415"/>
                    <a:gd name="connsiteY50" fmla="*/ 124081 h 160377"/>
                    <a:gd name="connsiteX51" fmla="*/ 36061 w 91415"/>
                    <a:gd name="connsiteY51" fmla="*/ 124865 h 160377"/>
                    <a:gd name="connsiteX52" fmla="*/ 35739 w 91415"/>
                    <a:gd name="connsiteY52" fmla="*/ 92381 h 160377"/>
                    <a:gd name="connsiteX53" fmla="*/ 29281 w 91415"/>
                    <a:gd name="connsiteY53" fmla="*/ 95643 h 160377"/>
                    <a:gd name="connsiteX54" fmla="*/ 67434 w 91415"/>
                    <a:gd name="connsiteY54" fmla="*/ 42884 h 160377"/>
                    <a:gd name="connsiteX55" fmla="*/ 58237 w 91415"/>
                    <a:gd name="connsiteY55" fmla="*/ 36360 h 160377"/>
                    <a:gd name="connsiteX56" fmla="*/ 51652 w 91415"/>
                    <a:gd name="connsiteY56" fmla="*/ 34667 h 160377"/>
                    <a:gd name="connsiteX57" fmla="*/ 51979 w 91415"/>
                    <a:gd name="connsiteY57" fmla="*/ 70664 h 160377"/>
                    <a:gd name="connsiteX58" fmla="*/ 59151 w 91415"/>
                    <a:gd name="connsiteY58" fmla="*/ 68186 h 160377"/>
                    <a:gd name="connsiteX59" fmla="*/ 67630 w 91415"/>
                    <a:gd name="connsiteY59" fmla="*/ 62385 h 160377"/>
                    <a:gd name="connsiteX60" fmla="*/ 70957 w 91415"/>
                    <a:gd name="connsiteY60" fmla="*/ 53057 h 160377"/>
                    <a:gd name="connsiteX61" fmla="*/ 67434 w 91415"/>
                    <a:gd name="connsiteY61" fmla="*/ 42884 h 160377"/>
                    <a:gd name="connsiteX62" fmla="*/ 67434 w 91415"/>
                    <a:gd name="connsiteY62" fmla="*/ 42884 h 16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1415" h="160377">
                      <a:moveTo>
                        <a:pt x="88826" y="65643"/>
                      </a:moveTo>
                      <a:cubicBezTo>
                        <a:pt x="87131" y="69296"/>
                        <a:pt x="84784" y="72492"/>
                        <a:pt x="81719" y="75232"/>
                      </a:cubicBezTo>
                      <a:cubicBezTo>
                        <a:pt x="78587" y="77971"/>
                        <a:pt x="74868" y="80383"/>
                        <a:pt x="70566" y="82274"/>
                      </a:cubicBezTo>
                      <a:cubicBezTo>
                        <a:pt x="66193" y="84230"/>
                        <a:pt x="61237" y="85797"/>
                        <a:pt x="55954" y="87033"/>
                      </a:cubicBezTo>
                      <a:lnTo>
                        <a:pt x="52109" y="87949"/>
                      </a:lnTo>
                      <a:lnTo>
                        <a:pt x="52436" y="125448"/>
                      </a:lnTo>
                      <a:cubicBezTo>
                        <a:pt x="56477" y="124734"/>
                        <a:pt x="59936" y="123362"/>
                        <a:pt x="62805" y="121342"/>
                      </a:cubicBezTo>
                      <a:cubicBezTo>
                        <a:pt x="65087" y="119643"/>
                        <a:pt x="66847" y="117623"/>
                        <a:pt x="68153" y="115275"/>
                      </a:cubicBezTo>
                      <a:cubicBezTo>
                        <a:pt x="69847" y="112144"/>
                        <a:pt x="72652" y="110319"/>
                        <a:pt x="75587" y="110319"/>
                      </a:cubicBezTo>
                      <a:lnTo>
                        <a:pt x="77477" y="110319"/>
                      </a:lnTo>
                      <a:cubicBezTo>
                        <a:pt x="80739" y="110319"/>
                        <a:pt x="83608" y="112013"/>
                        <a:pt x="85171" y="114818"/>
                      </a:cubicBezTo>
                      <a:cubicBezTo>
                        <a:pt x="86739" y="117623"/>
                        <a:pt x="86739" y="120949"/>
                        <a:pt x="85045" y="123754"/>
                      </a:cubicBezTo>
                      <a:cubicBezTo>
                        <a:pt x="84784" y="124211"/>
                        <a:pt x="84458" y="124664"/>
                        <a:pt x="84131" y="125121"/>
                      </a:cubicBezTo>
                      <a:cubicBezTo>
                        <a:pt x="80542" y="130343"/>
                        <a:pt x="75521" y="134449"/>
                        <a:pt x="69063" y="137450"/>
                      </a:cubicBezTo>
                      <a:cubicBezTo>
                        <a:pt x="64238" y="139667"/>
                        <a:pt x="58694" y="141039"/>
                        <a:pt x="52628" y="141622"/>
                      </a:cubicBezTo>
                      <a:lnTo>
                        <a:pt x="52692" y="151930"/>
                      </a:lnTo>
                      <a:cubicBezTo>
                        <a:pt x="52758" y="156428"/>
                        <a:pt x="49109" y="160143"/>
                        <a:pt x="44606" y="160213"/>
                      </a:cubicBezTo>
                      <a:lnTo>
                        <a:pt x="44541" y="160213"/>
                      </a:lnTo>
                      <a:cubicBezTo>
                        <a:pt x="40042" y="160213"/>
                        <a:pt x="36388" y="156625"/>
                        <a:pt x="36328" y="152126"/>
                      </a:cubicBezTo>
                      <a:lnTo>
                        <a:pt x="36193" y="141231"/>
                      </a:lnTo>
                      <a:cubicBezTo>
                        <a:pt x="31171" y="140516"/>
                        <a:pt x="26541" y="139275"/>
                        <a:pt x="22305" y="137450"/>
                      </a:cubicBezTo>
                      <a:cubicBezTo>
                        <a:pt x="15650" y="134515"/>
                        <a:pt x="10302" y="130343"/>
                        <a:pt x="6518" y="125056"/>
                      </a:cubicBezTo>
                      <a:cubicBezTo>
                        <a:pt x="2738" y="119839"/>
                        <a:pt x="975" y="113908"/>
                        <a:pt x="975" y="106861"/>
                      </a:cubicBezTo>
                      <a:cubicBezTo>
                        <a:pt x="909" y="98383"/>
                        <a:pt x="3583" y="91863"/>
                        <a:pt x="9126" y="86973"/>
                      </a:cubicBezTo>
                      <a:cubicBezTo>
                        <a:pt x="14867" y="81817"/>
                        <a:pt x="22954" y="77971"/>
                        <a:pt x="33065" y="75494"/>
                      </a:cubicBezTo>
                      <a:lnTo>
                        <a:pt x="35608" y="74840"/>
                      </a:lnTo>
                      <a:lnTo>
                        <a:pt x="35217" y="35446"/>
                      </a:lnTo>
                      <a:cubicBezTo>
                        <a:pt x="33975" y="35773"/>
                        <a:pt x="32673" y="36033"/>
                        <a:pt x="31498" y="36426"/>
                      </a:cubicBezTo>
                      <a:cubicBezTo>
                        <a:pt x="27326" y="38055"/>
                        <a:pt x="23868" y="40532"/>
                        <a:pt x="21390" y="43860"/>
                      </a:cubicBezTo>
                      <a:cubicBezTo>
                        <a:pt x="20475" y="45101"/>
                        <a:pt x="19626" y="46407"/>
                        <a:pt x="19043" y="47840"/>
                      </a:cubicBezTo>
                      <a:cubicBezTo>
                        <a:pt x="17606" y="51102"/>
                        <a:pt x="14410" y="53188"/>
                        <a:pt x="11022" y="53188"/>
                      </a:cubicBezTo>
                      <a:lnTo>
                        <a:pt x="8800" y="53188"/>
                      </a:lnTo>
                      <a:cubicBezTo>
                        <a:pt x="5804" y="53188"/>
                        <a:pt x="2999" y="51685"/>
                        <a:pt x="1301" y="49208"/>
                      </a:cubicBezTo>
                      <a:cubicBezTo>
                        <a:pt x="-263" y="46926"/>
                        <a:pt x="-590" y="44121"/>
                        <a:pt x="390" y="41642"/>
                      </a:cubicBezTo>
                      <a:cubicBezTo>
                        <a:pt x="1301" y="39426"/>
                        <a:pt x="2412" y="37274"/>
                        <a:pt x="3714" y="35380"/>
                      </a:cubicBezTo>
                      <a:cubicBezTo>
                        <a:pt x="7563" y="29776"/>
                        <a:pt x="13042" y="25469"/>
                        <a:pt x="19953" y="22598"/>
                      </a:cubicBezTo>
                      <a:cubicBezTo>
                        <a:pt x="24455" y="20775"/>
                        <a:pt x="29543" y="19533"/>
                        <a:pt x="35021" y="18819"/>
                      </a:cubicBezTo>
                      <a:lnTo>
                        <a:pt x="34890" y="8119"/>
                      </a:lnTo>
                      <a:cubicBezTo>
                        <a:pt x="34825" y="3620"/>
                        <a:pt x="38478" y="-94"/>
                        <a:pt x="42978" y="-165"/>
                      </a:cubicBezTo>
                      <a:lnTo>
                        <a:pt x="43042" y="-165"/>
                      </a:lnTo>
                      <a:cubicBezTo>
                        <a:pt x="47541" y="-165"/>
                        <a:pt x="51195" y="3424"/>
                        <a:pt x="51260" y="7923"/>
                      </a:cubicBezTo>
                      <a:lnTo>
                        <a:pt x="51326" y="18296"/>
                      </a:lnTo>
                      <a:cubicBezTo>
                        <a:pt x="58629" y="18819"/>
                        <a:pt x="65087" y="20186"/>
                        <a:pt x="70500" y="22468"/>
                      </a:cubicBezTo>
                      <a:cubicBezTo>
                        <a:pt x="77216" y="25338"/>
                        <a:pt x="82432" y="29383"/>
                        <a:pt x="85890" y="34470"/>
                      </a:cubicBezTo>
                      <a:cubicBezTo>
                        <a:pt x="89413" y="39556"/>
                        <a:pt x="91173" y="45754"/>
                        <a:pt x="91238" y="52795"/>
                      </a:cubicBezTo>
                      <a:cubicBezTo>
                        <a:pt x="91369" y="57752"/>
                        <a:pt x="90519" y="61993"/>
                        <a:pt x="88826" y="65643"/>
                      </a:cubicBezTo>
                      <a:close/>
                      <a:moveTo>
                        <a:pt x="29281" y="95643"/>
                      </a:moveTo>
                      <a:cubicBezTo>
                        <a:pt x="27000" y="97146"/>
                        <a:pt x="25236" y="98905"/>
                        <a:pt x="23934" y="101056"/>
                      </a:cubicBezTo>
                      <a:cubicBezTo>
                        <a:pt x="22561" y="103278"/>
                        <a:pt x="21847" y="105881"/>
                        <a:pt x="21978" y="108816"/>
                      </a:cubicBezTo>
                      <a:cubicBezTo>
                        <a:pt x="21978" y="112144"/>
                        <a:pt x="23018" y="115275"/>
                        <a:pt x="24974" y="117949"/>
                      </a:cubicBezTo>
                      <a:cubicBezTo>
                        <a:pt x="26934" y="120558"/>
                        <a:pt x="29739" y="122644"/>
                        <a:pt x="33262" y="124081"/>
                      </a:cubicBezTo>
                      <a:cubicBezTo>
                        <a:pt x="34107" y="124408"/>
                        <a:pt x="35151" y="124603"/>
                        <a:pt x="36061" y="124865"/>
                      </a:cubicBezTo>
                      <a:lnTo>
                        <a:pt x="35739" y="92381"/>
                      </a:lnTo>
                      <a:cubicBezTo>
                        <a:pt x="33453" y="93295"/>
                        <a:pt x="31236" y="94341"/>
                        <a:pt x="29281" y="95643"/>
                      </a:cubicBezTo>
                      <a:close/>
                      <a:moveTo>
                        <a:pt x="67434" y="42884"/>
                      </a:moveTo>
                      <a:cubicBezTo>
                        <a:pt x="65218" y="40079"/>
                        <a:pt x="62086" y="37863"/>
                        <a:pt x="58237" y="36360"/>
                      </a:cubicBezTo>
                      <a:cubicBezTo>
                        <a:pt x="56281" y="35581"/>
                        <a:pt x="53999" y="35054"/>
                        <a:pt x="51652" y="34667"/>
                      </a:cubicBezTo>
                      <a:lnTo>
                        <a:pt x="51979" y="70664"/>
                      </a:lnTo>
                      <a:cubicBezTo>
                        <a:pt x="54588" y="69884"/>
                        <a:pt x="57000" y="69100"/>
                        <a:pt x="59151" y="68186"/>
                      </a:cubicBezTo>
                      <a:cubicBezTo>
                        <a:pt x="62805" y="66623"/>
                        <a:pt x="65675" y="64667"/>
                        <a:pt x="67630" y="62385"/>
                      </a:cubicBezTo>
                      <a:cubicBezTo>
                        <a:pt x="69847" y="59842"/>
                        <a:pt x="70957" y="56706"/>
                        <a:pt x="70957" y="53057"/>
                      </a:cubicBezTo>
                      <a:cubicBezTo>
                        <a:pt x="70892" y="49272"/>
                        <a:pt x="69716" y="45819"/>
                        <a:pt x="67434" y="42884"/>
                      </a:cubicBezTo>
                      <a:lnTo>
                        <a:pt x="67434" y="42884"/>
                      </a:lnTo>
                    </a:path>
                  </a:pathLst>
                </a:custGeom>
                <a:solidFill>
                  <a:srgbClr val="242424"/>
                </a:solidFill>
                <a:ln w="1096" cap="flat">
                  <a:noFill/>
                  <a:prstDash val="solid"/>
                  <a:miter/>
                </a:ln>
              </p:spPr>
              <p:txBody>
                <a:bodyPr rtlCol="0" anchor="ctr"/>
                <a:lstStyle/>
                <a:p>
                  <a:endParaRPr lang="en-US"/>
                </a:p>
              </p:txBody>
            </p:sp>
          </p:grpSp>
        </p:grpSp>
      </p:grpSp>
      <p:grpSp>
        <p:nvGrpSpPr>
          <p:cNvPr id="34" name="Group 33">
            <a:extLst>
              <a:ext uri="{FF2B5EF4-FFF2-40B4-BE49-F238E27FC236}">
                <a16:creationId xmlns:a16="http://schemas.microsoft.com/office/drawing/2014/main" id="{4EA865F8-8183-95CE-4B8D-69BD99E1C2BB}"/>
              </a:ext>
            </a:extLst>
          </p:cNvPr>
          <p:cNvGrpSpPr/>
          <p:nvPr/>
        </p:nvGrpSpPr>
        <p:grpSpPr>
          <a:xfrm>
            <a:off x="3695295" y="1048374"/>
            <a:ext cx="4991506" cy="607859"/>
            <a:chOff x="3693764" y="3326119"/>
            <a:chExt cx="4991506" cy="607859"/>
          </a:xfrm>
        </p:grpSpPr>
        <p:sp>
          <p:nvSpPr>
            <p:cNvPr id="35" name="Google Shape;1217;p19">
              <a:extLst>
                <a:ext uri="{FF2B5EF4-FFF2-40B4-BE49-F238E27FC236}">
                  <a16:creationId xmlns:a16="http://schemas.microsoft.com/office/drawing/2014/main" id="{319D1369-BDC7-90BE-31CB-604AA45710F6}"/>
                </a:ext>
              </a:extLst>
            </p:cNvPr>
            <p:cNvSpPr txBox="1">
              <a:spLocks/>
            </p:cNvSpPr>
            <p:nvPr/>
          </p:nvSpPr>
          <p:spPr>
            <a:xfrm>
              <a:off x="4302457" y="3326119"/>
              <a:ext cx="4382813" cy="607859"/>
            </a:xfrm>
            <a:prstGeom prst="rect">
              <a:avLst/>
            </a:prstGeom>
            <a:noFill/>
            <a:ln>
              <a:noFill/>
            </a:ln>
          </p:spPr>
          <p:txBody>
            <a:bodyPr spcFirstLastPara="1" wrap="square" lIns="0" tIns="0" rIns="0" bIns="0" anchor="t" anchorCtr="0">
              <a:spAutoFit/>
            </a:bodyPr>
            <a:lstStyle/>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1050" b="1" i="0" u="none" strike="noStrike" kern="1200" cap="none" spc="0" normalizeH="0" baseline="0" noProof="0">
                  <a:ln>
                    <a:noFill/>
                  </a:ln>
                  <a:solidFill>
                    <a:srgbClr val="0F71F0"/>
                  </a:solidFill>
                  <a:effectLst/>
                  <a:uLnTx/>
                  <a:uFillTx/>
                  <a:latin typeface="Arial"/>
                  <a:ea typeface="Arial"/>
                  <a:cs typeface="Arial"/>
                  <a:sym typeface="Arial"/>
                </a:rPr>
                <a:t>Identity &amp; Social Security Alerts</a:t>
              </a:r>
            </a:p>
            <a:p>
              <a:pPr marL="0" marR="0" lvl="1" indent="0" algn="l" defTabSz="415753" rtl="0" eaLnBrk="1" fontAlgn="auto" latinLnBrk="0" hangingPunct="1">
                <a:lnSpc>
                  <a:spcPct val="100000"/>
                </a:lnSpc>
                <a:spcBef>
                  <a:spcPts val="0"/>
                </a:spcBef>
                <a:spcAft>
                  <a:spcPts val="300"/>
                </a:spcAft>
                <a:buClr>
                  <a:srgbClr val="000000"/>
                </a:buClr>
                <a:buSzPts val="900"/>
                <a:buFont typeface="Arial"/>
                <a:buNone/>
                <a:tabLst/>
                <a:defRPr/>
              </a:pPr>
              <a:r>
                <a:rPr kumimoji="0" lang="en-US" sz="800" b="0" i="0" u="none" strike="noStrike" kern="1200" cap="none" spc="0" normalizeH="0" baseline="0" noProof="0">
                  <a:ln>
                    <a:noFill/>
                  </a:ln>
                  <a:solidFill>
                    <a:srgbClr val="242424"/>
                  </a:solidFill>
                  <a:effectLst/>
                  <a:uLnTx/>
                  <a:uFillTx/>
                  <a:latin typeface="Arial"/>
                  <a:ea typeface="Arial"/>
                  <a:cs typeface="Arial"/>
                  <a:sym typeface="Arial"/>
                </a:rPr>
                <a:t>We monitor our network and alert you if we detect a bank, utility or other company (i.e. phone carrier) attempting to verify your identity so you can take action to help protect your identity, if this was not initiated by you.</a:t>
              </a:r>
            </a:p>
          </p:txBody>
        </p:sp>
        <p:grpSp>
          <p:nvGrpSpPr>
            <p:cNvPr id="36" name="Picture Placeholder 954">
              <a:extLst>
                <a:ext uri="{FF2B5EF4-FFF2-40B4-BE49-F238E27FC236}">
                  <a16:creationId xmlns:a16="http://schemas.microsoft.com/office/drawing/2014/main" id="{F40BEEE0-A916-66EB-BAB1-D86A0B12EDE7}"/>
                </a:ext>
              </a:extLst>
            </p:cNvPr>
            <p:cNvGrpSpPr/>
            <p:nvPr/>
          </p:nvGrpSpPr>
          <p:grpSpPr>
            <a:xfrm>
              <a:off x="3693764" y="3398843"/>
              <a:ext cx="462411" cy="462411"/>
              <a:chOff x="3693764" y="3397322"/>
              <a:chExt cx="462411" cy="462411"/>
            </a:xfrm>
          </p:grpSpPr>
          <p:sp>
            <p:nvSpPr>
              <p:cNvPr id="37" name="Freeform: Shape 36">
                <a:extLst>
                  <a:ext uri="{FF2B5EF4-FFF2-40B4-BE49-F238E27FC236}">
                    <a16:creationId xmlns:a16="http://schemas.microsoft.com/office/drawing/2014/main" id="{91EA947B-4BFC-07E0-2AB4-67D9AFAA0E45}"/>
                  </a:ext>
                </a:extLst>
              </p:cNvPr>
              <p:cNvSpPr/>
              <p:nvPr/>
            </p:nvSpPr>
            <p:spPr>
              <a:xfrm flipV="1">
                <a:off x="3693764" y="3397322"/>
                <a:ext cx="462411" cy="462411"/>
              </a:xfrm>
              <a:custGeom>
                <a:avLst/>
                <a:gdLst>
                  <a:gd name="connsiteX0" fmla="*/ 462247 w 462411"/>
                  <a:gd name="connsiteY0" fmla="*/ 231041 h 462411"/>
                  <a:gd name="connsiteX1" fmla="*/ 231041 w 462411"/>
                  <a:gd name="connsiteY1" fmla="*/ -165 h 462411"/>
                  <a:gd name="connsiteX2" fmla="*/ -165 w 462411"/>
                  <a:gd name="connsiteY2" fmla="*/ 231041 h 462411"/>
                  <a:gd name="connsiteX3" fmla="*/ 231041 w 462411"/>
                  <a:gd name="connsiteY3" fmla="*/ 462247 h 462411"/>
                  <a:gd name="connsiteX4" fmla="*/ 462247 w 462411"/>
                  <a:gd name="connsiteY4" fmla="*/ 231041 h 462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411" h="462411">
                    <a:moveTo>
                      <a:pt x="462247" y="231041"/>
                    </a:moveTo>
                    <a:cubicBezTo>
                      <a:pt x="462247" y="103350"/>
                      <a:pt x="358732" y="-165"/>
                      <a:pt x="231041" y="-165"/>
                    </a:cubicBezTo>
                    <a:cubicBezTo>
                      <a:pt x="103350" y="-165"/>
                      <a:pt x="-165" y="103350"/>
                      <a:pt x="-165" y="231041"/>
                    </a:cubicBezTo>
                    <a:cubicBezTo>
                      <a:pt x="-165" y="358732"/>
                      <a:pt x="103350" y="462247"/>
                      <a:pt x="231041" y="462247"/>
                    </a:cubicBezTo>
                    <a:cubicBezTo>
                      <a:pt x="358732" y="462247"/>
                      <a:pt x="462247" y="358732"/>
                      <a:pt x="462247" y="231041"/>
                    </a:cubicBezTo>
                  </a:path>
                </a:pathLst>
              </a:custGeom>
              <a:solidFill>
                <a:schemeClr val="accent1"/>
              </a:solidFill>
              <a:ln w="119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90A4A5FA-9DA7-7028-463E-D2D2672998E3}"/>
                  </a:ext>
                </a:extLst>
              </p:cNvPr>
              <p:cNvSpPr/>
              <p:nvPr/>
            </p:nvSpPr>
            <p:spPr>
              <a:xfrm flipV="1">
                <a:off x="3934086" y="3648696"/>
                <a:ext cx="122338" cy="122338"/>
              </a:xfrm>
              <a:custGeom>
                <a:avLst/>
                <a:gdLst>
                  <a:gd name="connsiteX0" fmla="*/ 60957 w 122338"/>
                  <a:gd name="connsiteY0" fmla="*/ 122250 h 122338"/>
                  <a:gd name="connsiteX1" fmla="*/ -215 w 122338"/>
                  <a:gd name="connsiteY1" fmla="*/ 61083 h 122338"/>
                  <a:gd name="connsiteX2" fmla="*/ 60957 w 122338"/>
                  <a:gd name="connsiteY2" fmla="*/ -89 h 122338"/>
                  <a:gd name="connsiteX3" fmla="*/ 122124 w 122338"/>
                  <a:gd name="connsiteY3" fmla="*/ 61083 h 122338"/>
                  <a:gd name="connsiteX4" fmla="*/ 60957 w 122338"/>
                  <a:gd name="connsiteY4" fmla="*/ 122250 h 122338"/>
                  <a:gd name="connsiteX5" fmla="*/ 53414 w 122338"/>
                  <a:gd name="connsiteY5" fmla="*/ 92327 h 122338"/>
                  <a:gd name="connsiteX6" fmla="*/ 61123 w 122338"/>
                  <a:gd name="connsiteY6" fmla="*/ 100037 h 122338"/>
                  <a:gd name="connsiteX7" fmla="*/ 68833 w 122338"/>
                  <a:gd name="connsiteY7" fmla="*/ 92327 h 122338"/>
                  <a:gd name="connsiteX8" fmla="*/ 68833 w 122338"/>
                  <a:gd name="connsiteY8" fmla="*/ 53963 h 122338"/>
                  <a:gd name="connsiteX9" fmla="*/ 61123 w 122338"/>
                  <a:gd name="connsiteY9" fmla="*/ 46253 h 122338"/>
                  <a:gd name="connsiteX10" fmla="*/ 53414 w 122338"/>
                  <a:gd name="connsiteY10" fmla="*/ 53963 h 122338"/>
                  <a:gd name="connsiteX11" fmla="*/ 53414 w 122338"/>
                  <a:gd name="connsiteY11" fmla="*/ 92327 h 122338"/>
                  <a:gd name="connsiteX12" fmla="*/ 66899 w 122338"/>
                  <a:gd name="connsiteY12" fmla="*/ 24443 h 122338"/>
                  <a:gd name="connsiteX13" fmla="*/ 61075 w 122338"/>
                  <a:gd name="connsiteY13" fmla="*/ 22171 h 122338"/>
                  <a:gd name="connsiteX14" fmla="*/ 55196 w 122338"/>
                  <a:gd name="connsiteY14" fmla="*/ 24434 h 122338"/>
                  <a:gd name="connsiteX15" fmla="*/ 52772 w 122338"/>
                  <a:gd name="connsiteY15" fmla="*/ 29891 h 122338"/>
                  <a:gd name="connsiteX16" fmla="*/ 55196 w 122338"/>
                  <a:gd name="connsiteY16" fmla="*/ 35371 h 122338"/>
                  <a:gd name="connsiteX17" fmla="*/ 61038 w 122338"/>
                  <a:gd name="connsiteY17" fmla="*/ 37658 h 122338"/>
                  <a:gd name="connsiteX18" fmla="*/ 66899 w 122338"/>
                  <a:gd name="connsiteY18" fmla="*/ 35396 h 122338"/>
                  <a:gd name="connsiteX19" fmla="*/ 69342 w 122338"/>
                  <a:gd name="connsiteY19" fmla="*/ 29924 h 122338"/>
                  <a:gd name="connsiteX20" fmla="*/ 66899 w 122338"/>
                  <a:gd name="connsiteY20" fmla="*/ 24443 h 122338"/>
                  <a:gd name="connsiteX21" fmla="*/ 66899 w 122338"/>
                  <a:gd name="connsiteY21" fmla="*/ 24443 h 12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2338" h="122338">
                    <a:moveTo>
                      <a:pt x="60957" y="122250"/>
                    </a:moveTo>
                    <a:cubicBezTo>
                      <a:pt x="27175" y="122250"/>
                      <a:pt x="-215" y="94865"/>
                      <a:pt x="-215" y="61083"/>
                    </a:cubicBezTo>
                    <a:cubicBezTo>
                      <a:pt x="-215" y="27300"/>
                      <a:pt x="27175" y="-89"/>
                      <a:pt x="60957" y="-89"/>
                    </a:cubicBezTo>
                    <a:cubicBezTo>
                      <a:pt x="94739" y="-89"/>
                      <a:pt x="122124" y="27300"/>
                      <a:pt x="122124" y="61083"/>
                    </a:cubicBezTo>
                    <a:cubicBezTo>
                      <a:pt x="122124" y="94865"/>
                      <a:pt x="94739" y="122250"/>
                      <a:pt x="60957" y="122250"/>
                    </a:cubicBezTo>
                    <a:close/>
                    <a:moveTo>
                      <a:pt x="53414" y="92327"/>
                    </a:moveTo>
                    <a:cubicBezTo>
                      <a:pt x="53414" y="96586"/>
                      <a:pt x="56864" y="100037"/>
                      <a:pt x="61123" y="100037"/>
                    </a:cubicBezTo>
                    <a:cubicBezTo>
                      <a:pt x="65382" y="100037"/>
                      <a:pt x="68833" y="96586"/>
                      <a:pt x="68833" y="92327"/>
                    </a:cubicBezTo>
                    <a:lnTo>
                      <a:pt x="68833" y="53963"/>
                    </a:lnTo>
                    <a:cubicBezTo>
                      <a:pt x="68833" y="49704"/>
                      <a:pt x="65382" y="46253"/>
                      <a:pt x="61123" y="46253"/>
                    </a:cubicBezTo>
                    <a:cubicBezTo>
                      <a:pt x="56864" y="46253"/>
                      <a:pt x="53414" y="49704"/>
                      <a:pt x="53414" y="53963"/>
                    </a:cubicBezTo>
                    <a:lnTo>
                      <a:pt x="53414" y="92327"/>
                    </a:lnTo>
                    <a:close/>
                    <a:moveTo>
                      <a:pt x="66899" y="24443"/>
                    </a:moveTo>
                    <a:cubicBezTo>
                      <a:pt x="65269" y="22927"/>
                      <a:pt x="63329" y="22171"/>
                      <a:pt x="61075" y="22171"/>
                    </a:cubicBezTo>
                    <a:cubicBezTo>
                      <a:pt x="58776" y="22171"/>
                      <a:pt x="56816" y="22918"/>
                      <a:pt x="55196" y="24434"/>
                    </a:cubicBezTo>
                    <a:cubicBezTo>
                      <a:pt x="53580" y="25936"/>
                      <a:pt x="52772" y="27761"/>
                      <a:pt x="52772" y="29891"/>
                    </a:cubicBezTo>
                    <a:cubicBezTo>
                      <a:pt x="52772" y="32020"/>
                      <a:pt x="53580" y="33855"/>
                      <a:pt x="55196" y="35371"/>
                    </a:cubicBezTo>
                    <a:cubicBezTo>
                      <a:pt x="56816" y="36897"/>
                      <a:pt x="58761" y="37658"/>
                      <a:pt x="61038" y="37658"/>
                    </a:cubicBezTo>
                    <a:cubicBezTo>
                      <a:pt x="63319" y="37658"/>
                      <a:pt x="65269" y="36897"/>
                      <a:pt x="66899" y="35396"/>
                    </a:cubicBezTo>
                    <a:cubicBezTo>
                      <a:pt x="68529" y="33879"/>
                      <a:pt x="69342" y="32068"/>
                      <a:pt x="69342" y="29924"/>
                    </a:cubicBezTo>
                    <a:cubicBezTo>
                      <a:pt x="69342" y="27795"/>
                      <a:pt x="68529" y="25969"/>
                      <a:pt x="66899" y="24443"/>
                    </a:cubicBezTo>
                    <a:lnTo>
                      <a:pt x="66899" y="24443"/>
                    </a:lnTo>
                  </a:path>
                </a:pathLst>
              </a:custGeom>
              <a:solidFill>
                <a:srgbClr val="242424"/>
              </a:solidFill>
              <a:ln w="119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1535CD6D-CBC3-39DD-A656-CFFE6816BB4B}"/>
                  </a:ext>
                </a:extLst>
              </p:cNvPr>
              <p:cNvSpPr/>
              <p:nvPr/>
            </p:nvSpPr>
            <p:spPr>
              <a:xfrm flipV="1">
                <a:off x="3793514" y="3486021"/>
                <a:ext cx="192351" cy="238345"/>
              </a:xfrm>
              <a:custGeom>
                <a:avLst/>
                <a:gdLst>
                  <a:gd name="connsiteX0" fmla="*/ 191423 w 192351"/>
                  <a:gd name="connsiteY0" fmla="*/ 108467 h 238345"/>
                  <a:gd name="connsiteX1" fmla="*/ 154646 w 192351"/>
                  <a:gd name="connsiteY1" fmla="*/ 145776 h 238345"/>
                  <a:gd name="connsiteX2" fmla="*/ 154646 w 192351"/>
                  <a:gd name="connsiteY2" fmla="*/ 180234 h 238345"/>
                  <a:gd name="connsiteX3" fmla="*/ 96012 w 192351"/>
                  <a:gd name="connsiteY3" fmla="*/ 238159 h 238345"/>
                  <a:gd name="connsiteX4" fmla="*/ 53621 w 192351"/>
                  <a:gd name="connsiteY4" fmla="*/ 221584 h 238345"/>
                  <a:gd name="connsiteX5" fmla="*/ 37507 w 192351"/>
                  <a:gd name="connsiteY5" fmla="*/ 180192 h 238345"/>
                  <a:gd name="connsiteX6" fmla="*/ 48184 w 192351"/>
                  <a:gd name="connsiteY6" fmla="*/ 169558 h 238345"/>
                  <a:gd name="connsiteX7" fmla="*/ 48232 w 192351"/>
                  <a:gd name="connsiteY7" fmla="*/ 169558 h 238345"/>
                  <a:gd name="connsiteX8" fmla="*/ 58865 w 192351"/>
                  <a:gd name="connsiteY8" fmla="*/ 180282 h 238345"/>
                  <a:gd name="connsiteX9" fmla="*/ 68757 w 192351"/>
                  <a:gd name="connsiteY9" fmla="*/ 206515 h 238345"/>
                  <a:gd name="connsiteX10" fmla="*/ 96012 w 192351"/>
                  <a:gd name="connsiteY10" fmla="*/ 216803 h 238345"/>
                  <a:gd name="connsiteX11" fmla="*/ 133288 w 192351"/>
                  <a:gd name="connsiteY11" fmla="*/ 180234 h 238345"/>
                  <a:gd name="connsiteX12" fmla="*/ 133288 w 192351"/>
                  <a:gd name="connsiteY12" fmla="*/ 146708 h 238345"/>
                  <a:gd name="connsiteX13" fmla="*/ 46444 w 192351"/>
                  <a:gd name="connsiteY13" fmla="*/ 146708 h 238345"/>
                  <a:gd name="connsiteX14" fmla="*/ 659 w 192351"/>
                  <a:gd name="connsiteY14" fmla="*/ 108524 h 238345"/>
                  <a:gd name="connsiteX15" fmla="*/ -140 w 192351"/>
                  <a:gd name="connsiteY15" fmla="*/ 102230 h 238345"/>
                  <a:gd name="connsiteX16" fmla="*/ -140 w 192351"/>
                  <a:gd name="connsiteY16" fmla="*/ 100116 h 238345"/>
                  <a:gd name="connsiteX17" fmla="*/ -140 w 192351"/>
                  <a:gd name="connsiteY17" fmla="*/ 46402 h 238345"/>
                  <a:gd name="connsiteX18" fmla="*/ -140 w 192351"/>
                  <a:gd name="connsiteY18" fmla="*/ 44292 h 238345"/>
                  <a:gd name="connsiteX19" fmla="*/ 573 w 192351"/>
                  <a:gd name="connsiteY19" fmla="*/ 38539 h 238345"/>
                  <a:gd name="connsiteX20" fmla="*/ 46444 w 192351"/>
                  <a:gd name="connsiteY20" fmla="*/ -186 h 238345"/>
                  <a:gd name="connsiteX21" fmla="*/ 120436 w 192351"/>
                  <a:gd name="connsiteY21" fmla="*/ -186 h 238345"/>
                  <a:gd name="connsiteX22" fmla="*/ 119075 w 192351"/>
                  <a:gd name="connsiteY22" fmla="*/ 14316 h 238345"/>
                  <a:gd name="connsiteX23" fmla="*/ 119423 w 192351"/>
                  <a:gd name="connsiteY23" fmla="*/ 21171 h 238345"/>
                  <a:gd name="connsiteX24" fmla="*/ 46444 w 192351"/>
                  <a:gd name="connsiteY24" fmla="*/ 21171 h 238345"/>
                  <a:gd name="connsiteX25" fmla="*/ 21626 w 192351"/>
                  <a:gd name="connsiteY25" fmla="*/ 42129 h 238345"/>
                  <a:gd name="connsiteX26" fmla="*/ 21217 w 192351"/>
                  <a:gd name="connsiteY26" fmla="*/ 44020 h 238345"/>
                  <a:gd name="connsiteX27" fmla="*/ 21217 w 192351"/>
                  <a:gd name="connsiteY27" fmla="*/ 44292 h 238345"/>
                  <a:gd name="connsiteX28" fmla="*/ 21217 w 192351"/>
                  <a:gd name="connsiteY28" fmla="*/ 46402 h 238345"/>
                  <a:gd name="connsiteX29" fmla="*/ 21217 w 192351"/>
                  <a:gd name="connsiteY29" fmla="*/ 100116 h 238345"/>
                  <a:gd name="connsiteX30" fmla="*/ 21217 w 192351"/>
                  <a:gd name="connsiteY30" fmla="*/ 102230 h 238345"/>
                  <a:gd name="connsiteX31" fmla="*/ 21222 w 192351"/>
                  <a:gd name="connsiteY31" fmla="*/ 102754 h 238345"/>
                  <a:gd name="connsiteX32" fmla="*/ 21669 w 192351"/>
                  <a:gd name="connsiteY32" fmla="*/ 104693 h 238345"/>
                  <a:gd name="connsiteX33" fmla="*/ 46444 w 192351"/>
                  <a:gd name="connsiteY33" fmla="*/ 125351 h 238345"/>
                  <a:gd name="connsiteX34" fmla="*/ 145619 w 192351"/>
                  <a:gd name="connsiteY34" fmla="*/ 125351 h 238345"/>
                  <a:gd name="connsiteX35" fmla="*/ 170413 w 192351"/>
                  <a:gd name="connsiteY35" fmla="*/ 104651 h 238345"/>
                  <a:gd name="connsiteX36" fmla="*/ 170850 w 192351"/>
                  <a:gd name="connsiteY36" fmla="*/ 102744 h 238345"/>
                  <a:gd name="connsiteX37" fmla="*/ 170855 w 192351"/>
                  <a:gd name="connsiteY37" fmla="*/ 102230 h 238345"/>
                  <a:gd name="connsiteX38" fmla="*/ 170855 w 192351"/>
                  <a:gd name="connsiteY38" fmla="*/ 100116 h 238345"/>
                  <a:gd name="connsiteX39" fmla="*/ 170855 w 192351"/>
                  <a:gd name="connsiteY39" fmla="*/ 90837 h 238345"/>
                  <a:gd name="connsiteX40" fmla="*/ 192212 w 192351"/>
                  <a:gd name="connsiteY40" fmla="*/ 96265 h 238345"/>
                  <a:gd name="connsiteX41" fmla="*/ 192212 w 192351"/>
                  <a:gd name="connsiteY41" fmla="*/ 100116 h 238345"/>
                  <a:gd name="connsiteX42" fmla="*/ 192212 w 192351"/>
                  <a:gd name="connsiteY42" fmla="*/ 102230 h 238345"/>
                  <a:gd name="connsiteX43" fmla="*/ 191423 w 192351"/>
                  <a:gd name="connsiteY43" fmla="*/ 108467 h 238345"/>
                  <a:gd name="connsiteX44" fmla="*/ 191423 w 192351"/>
                  <a:gd name="connsiteY44" fmla="*/ 108467 h 238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2351" h="238345">
                    <a:moveTo>
                      <a:pt x="191423" y="108467"/>
                    </a:moveTo>
                    <a:cubicBezTo>
                      <a:pt x="188010" y="127253"/>
                      <a:pt x="173326" y="142088"/>
                      <a:pt x="154646" y="145776"/>
                    </a:cubicBezTo>
                    <a:lnTo>
                      <a:pt x="154646" y="180234"/>
                    </a:lnTo>
                    <a:cubicBezTo>
                      <a:pt x="154646" y="213798"/>
                      <a:pt x="129985" y="238159"/>
                      <a:pt x="96012" y="238159"/>
                    </a:cubicBezTo>
                    <a:cubicBezTo>
                      <a:pt x="79319" y="238159"/>
                      <a:pt x="64264" y="232274"/>
                      <a:pt x="53621" y="221584"/>
                    </a:cubicBezTo>
                    <a:cubicBezTo>
                      <a:pt x="43164" y="211079"/>
                      <a:pt x="37437" y="196376"/>
                      <a:pt x="37507" y="180192"/>
                    </a:cubicBezTo>
                    <a:cubicBezTo>
                      <a:pt x="37532" y="174312"/>
                      <a:pt x="42308" y="169558"/>
                      <a:pt x="48184" y="169558"/>
                    </a:cubicBezTo>
                    <a:cubicBezTo>
                      <a:pt x="48197" y="169558"/>
                      <a:pt x="48217" y="169558"/>
                      <a:pt x="48232" y="169558"/>
                    </a:cubicBezTo>
                    <a:cubicBezTo>
                      <a:pt x="54130" y="169582"/>
                      <a:pt x="58888" y="174383"/>
                      <a:pt x="58865" y="180282"/>
                    </a:cubicBezTo>
                    <a:cubicBezTo>
                      <a:pt x="58817" y="190900"/>
                      <a:pt x="62239" y="199971"/>
                      <a:pt x="68757" y="206515"/>
                    </a:cubicBezTo>
                    <a:cubicBezTo>
                      <a:pt x="75459" y="213247"/>
                      <a:pt x="84880" y="216803"/>
                      <a:pt x="96012" y="216803"/>
                    </a:cubicBezTo>
                    <a:cubicBezTo>
                      <a:pt x="118311" y="216803"/>
                      <a:pt x="133288" y="202104"/>
                      <a:pt x="133288" y="180234"/>
                    </a:cubicBezTo>
                    <a:lnTo>
                      <a:pt x="133288" y="146708"/>
                    </a:lnTo>
                    <a:lnTo>
                      <a:pt x="46444" y="146708"/>
                    </a:lnTo>
                    <a:cubicBezTo>
                      <a:pt x="23608" y="146708"/>
                      <a:pt x="4619" y="130228"/>
                      <a:pt x="659" y="108524"/>
                    </a:cubicBezTo>
                    <a:cubicBezTo>
                      <a:pt x="150" y="107122"/>
                      <a:pt x="-140" y="105125"/>
                      <a:pt x="-140" y="102230"/>
                    </a:cubicBezTo>
                    <a:lnTo>
                      <a:pt x="-140" y="100116"/>
                    </a:lnTo>
                    <a:lnTo>
                      <a:pt x="-140" y="46402"/>
                    </a:lnTo>
                    <a:lnTo>
                      <a:pt x="-140" y="44292"/>
                    </a:lnTo>
                    <a:cubicBezTo>
                      <a:pt x="-140" y="41534"/>
                      <a:pt x="108" y="39709"/>
                      <a:pt x="573" y="38539"/>
                    </a:cubicBezTo>
                    <a:cubicBezTo>
                      <a:pt x="4324" y="16570"/>
                      <a:pt x="23413" y="-186"/>
                      <a:pt x="46444" y="-186"/>
                    </a:cubicBezTo>
                    <a:lnTo>
                      <a:pt x="120436" y="-186"/>
                    </a:lnTo>
                    <a:cubicBezTo>
                      <a:pt x="119594" y="4529"/>
                      <a:pt x="119075" y="9359"/>
                      <a:pt x="119075" y="14316"/>
                    </a:cubicBezTo>
                    <a:cubicBezTo>
                      <a:pt x="119075" y="16632"/>
                      <a:pt x="119237" y="18904"/>
                      <a:pt x="119423" y="21171"/>
                    </a:cubicBezTo>
                    <a:lnTo>
                      <a:pt x="46444" y="21171"/>
                    </a:lnTo>
                    <a:cubicBezTo>
                      <a:pt x="34138" y="21171"/>
                      <a:pt x="23699" y="29984"/>
                      <a:pt x="21626" y="42129"/>
                    </a:cubicBezTo>
                    <a:cubicBezTo>
                      <a:pt x="21517" y="42766"/>
                      <a:pt x="21384" y="43398"/>
                      <a:pt x="21217" y="44020"/>
                    </a:cubicBezTo>
                    <a:cubicBezTo>
                      <a:pt x="21217" y="44107"/>
                      <a:pt x="21217" y="44197"/>
                      <a:pt x="21217" y="44292"/>
                    </a:cubicBezTo>
                    <a:lnTo>
                      <a:pt x="21217" y="46402"/>
                    </a:lnTo>
                    <a:lnTo>
                      <a:pt x="21217" y="100116"/>
                    </a:lnTo>
                    <a:lnTo>
                      <a:pt x="21217" y="102230"/>
                    </a:lnTo>
                    <a:cubicBezTo>
                      <a:pt x="21217" y="102417"/>
                      <a:pt x="21217" y="102592"/>
                      <a:pt x="21222" y="102754"/>
                    </a:cubicBezTo>
                    <a:cubicBezTo>
                      <a:pt x="21398" y="103390"/>
                      <a:pt x="21550" y="104038"/>
                      <a:pt x="21669" y="104693"/>
                    </a:cubicBezTo>
                    <a:cubicBezTo>
                      <a:pt x="23855" y="116663"/>
                      <a:pt x="34275" y="125351"/>
                      <a:pt x="46444" y="125351"/>
                    </a:cubicBezTo>
                    <a:lnTo>
                      <a:pt x="145619" y="125351"/>
                    </a:lnTo>
                    <a:cubicBezTo>
                      <a:pt x="157807" y="125351"/>
                      <a:pt x="168231" y="116648"/>
                      <a:pt x="170413" y="104651"/>
                    </a:cubicBezTo>
                    <a:cubicBezTo>
                      <a:pt x="170532" y="104008"/>
                      <a:pt x="170674" y="103372"/>
                      <a:pt x="170850" y="102744"/>
                    </a:cubicBezTo>
                    <a:cubicBezTo>
                      <a:pt x="170855" y="102582"/>
                      <a:pt x="170855" y="102417"/>
                      <a:pt x="170855" y="102230"/>
                    </a:cubicBezTo>
                    <a:lnTo>
                      <a:pt x="170855" y="100116"/>
                    </a:lnTo>
                    <a:lnTo>
                      <a:pt x="170855" y="90837"/>
                    </a:lnTo>
                    <a:cubicBezTo>
                      <a:pt x="177585" y="93551"/>
                      <a:pt x="184739" y="95415"/>
                      <a:pt x="192212" y="96265"/>
                    </a:cubicBezTo>
                    <a:lnTo>
                      <a:pt x="192212" y="100116"/>
                    </a:lnTo>
                    <a:lnTo>
                      <a:pt x="192212" y="102230"/>
                    </a:lnTo>
                    <a:cubicBezTo>
                      <a:pt x="192212" y="105093"/>
                      <a:pt x="191927" y="107070"/>
                      <a:pt x="191423" y="108467"/>
                    </a:cubicBezTo>
                    <a:lnTo>
                      <a:pt x="191423" y="108467"/>
                    </a:lnTo>
                  </a:path>
                </a:pathLst>
              </a:custGeom>
              <a:solidFill>
                <a:srgbClr val="242424"/>
              </a:solidFill>
              <a:ln w="1195"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6332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a:extLst>
              <a:ext uri="{FF2B5EF4-FFF2-40B4-BE49-F238E27FC236}">
                <a16:creationId xmlns:a16="http://schemas.microsoft.com/office/drawing/2014/main" id="{E6893101-D7C9-2886-8416-CE7935322E15}"/>
              </a:ext>
            </a:extLst>
          </p:cNvPr>
          <p:cNvGrpSpPr/>
          <p:nvPr/>
        </p:nvGrpSpPr>
        <p:grpSpPr>
          <a:xfrm>
            <a:off x="451842" y="1037228"/>
            <a:ext cx="5141364" cy="1015836"/>
            <a:chOff x="451842" y="1037228"/>
            <a:chExt cx="5141364" cy="1015836"/>
          </a:xfrm>
        </p:grpSpPr>
        <p:sp>
          <p:nvSpPr>
            <p:cNvPr id="3" name="Rounded Rectangle 45">
              <a:extLst>
                <a:ext uri="{FF2B5EF4-FFF2-40B4-BE49-F238E27FC236}">
                  <a16:creationId xmlns:a16="http://schemas.microsoft.com/office/drawing/2014/main" id="{DBF582CE-A44C-A27B-9076-3CCC21060D2F}"/>
                </a:ext>
              </a:extLst>
            </p:cNvPr>
            <p:cNvSpPr>
              <a:spLocks/>
            </p:cNvSpPr>
            <p:nvPr/>
          </p:nvSpPr>
          <p:spPr>
            <a:xfrm>
              <a:off x="451842" y="1037228"/>
              <a:ext cx="5141364" cy="1015836"/>
            </a:xfrm>
            <a:prstGeom prst="roundRect">
              <a:avLst>
                <a:gd name="adj" fmla="val 9074"/>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00">
                <a:solidFill>
                  <a:schemeClr val="tx1"/>
                </a:solidFill>
              </a:endParaRPr>
            </a:p>
          </p:txBody>
        </p:sp>
        <p:sp>
          <p:nvSpPr>
            <p:cNvPr id="4" name="TextBox 3">
              <a:extLst>
                <a:ext uri="{FF2B5EF4-FFF2-40B4-BE49-F238E27FC236}">
                  <a16:creationId xmlns:a16="http://schemas.microsoft.com/office/drawing/2014/main" id="{2ED98AC4-50E3-CE4B-4821-8F252A0356BE}"/>
                </a:ext>
              </a:extLst>
            </p:cNvPr>
            <p:cNvSpPr txBox="1"/>
            <p:nvPr/>
          </p:nvSpPr>
          <p:spPr>
            <a:xfrm>
              <a:off x="1280443" y="1160426"/>
              <a:ext cx="1377742" cy="769441"/>
            </a:xfrm>
            <a:prstGeom prst="rect">
              <a:avLst/>
            </a:prstGeom>
            <a:ln w="12700" cap="rnd">
              <a:noFill/>
              <a:prstDash val="sysDot"/>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Clr>
                  <a:srgbClr val="E5E4E4"/>
                </a:buClr>
                <a:defRPr/>
              </a:pPr>
              <a:r>
                <a:rPr lang="en-US" sz="800">
                  <a:cs typeface="Calibri"/>
                </a:rPr>
                <a:t>Up to</a:t>
              </a:r>
            </a:p>
            <a:p>
              <a:pPr>
                <a:buClr>
                  <a:srgbClr val="E5E4E4"/>
                </a:buClr>
                <a:defRPr/>
              </a:pPr>
              <a:r>
                <a:rPr lang="en-US" sz="1800" b="1">
                  <a:solidFill>
                    <a:schemeClr val="accent2"/>
                  </a:solidFill>
                  <a:cs typeface="Calibri"/>
                </a:rPr>
                <a:t>$1 Million </a:t>
              </a:r>
              <a:br>
                <a:rPr lang="en-US" sz="1800" b="1">
                  <a:solidFill>
                    <a:srgbClr val="0F71F0"/>
                  </a:solidFill>
                  <a:cs typeface="Calibri"/>
                </a:rPr>
              </a:br>
              <a:r>
                <a:rPr lang="en-US" sz="1200">
                  <a:cs typeface="Calibri"/>
                </a:rPr>
                <a:t>for Lawyers </a:t>
              </a:r>
              <a:br>
                <a:rPr lang="en-US" sz="1200">
                  <a:cs typeface="Calibri"/>
                </a:rPr>
              </a:br>
              <a:r>
                <a:rPr lang="en-US" sz="1200">
                  <a:cs typeface="Calibri"/>
                </a:rPr>
                <a:t>and Experts</a:t>
              </a:r>
            </a:p>
          </p:txBody>
        </p:sp>
        <p:sp>
          <p:nvSpPr>
            <p:cNvPr id="5" name="TextBox 4">
              <a:extLst>
                <a:ext uri="{FF2B5EF4-FFF2-40B4-BE49-F238E27FC236}">
                  <a16:creationId xmlns:a16="http://schemas.microsoft.com/office/drawing/2014/main" id="{B7FF8953-7950-D062-D7A0-342C115829EF}"/>
                </a:ext>
              </a:extLst>
            </p:cNvPr>
            <p:cNvSpPr txBox="1"/>
            <p:nvPr/>
          </p:nvSpPr>
          <p:spPr>
            <a:xfrm>
              <a:off x="3014202" y="1314314"/>
              <a:ext cx="2364183" cy="461665"/>
            </a:xfrm>
            <a:prstGeom prst="rect">
              <a:avLst/>
            </a:prstGeom>
            <a:ln w="12700" cap="rnd">
              <a:noFill/>
              <a:prstDash val="sysDot"/>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Clr>
                  <a:srgbClr val="E5E4E4"/>
                </a:buClr>
                <a:defRPr/>
              </a:pPr>
              <a:r>
                <a:rPr lang="en-US" sz="1000">
                  <a:cs typeface="Calibri"/>
                </a:rPr>
                <a:t>If needed, we’ll retain lawyers and experts directly on behalf of our member to help solve their identity theft</a:t>
              </a:r>
            </a:p>
          </p:txBody>
        </p:sp>
        <p:cxnSp>
          <p:nvCxnSpPr>
            <p:cNvPr id="6" name="Straight Connector 5">
              <a:extLst>
                <a:ext uri="{FF2B5EF4-FFF2-40B4-BE49-F238E27FC236}">
                  <a16:creationId xmlns:a16="http://schemas.microsoft.com/office/drawing/2014/main" id="{DAEB44F0-77FF-5564-6CA5-DAAA293899D5}"/>
                </a:ext>
              </a:extLst>
            </p:cNvPr>
            <p:cNvCxnSpPr>
              <a:cxnSpLocks/>
            </p:cNvCxnSpPr>
            <p:nvPr/>
          </p:nvCxnSpPr>
          <p:spPr>
            <a:xfrm>
              <a:off x="2785606" y="1240185"/>
              <a:ext cx="0" cy="609923"/>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D0D83C24-DDD1-63D3-DEA6-63C2F3BA2BC2}"/>
                </a:ext>
              </a:extLst>
            </p:cNvPr>
            <p:cNvGrpSpPr/>
            <p:nvPr/>
          </p:nvGrpSpPr>
          <p:grpSpPr>
            <a:xfrm>
              <a:off x="625163" y="1308378"/>
              <a:ext cx="473536" cy="473536"/>
              <a:chOff x="3997885" y="2742507"/>
              <a:chExt cx="762000" cy="762000"/>
            </a:xfrm>
          </p:grpSpPr>
          <p:sp>
            <p:nvSpPr>
              <p:cNvPr id="8" name="Oval 7">
                <a:extLst>
                  <a:ext uri="{FF2B5EF4-FFF2-40B4-BE49-F238E27FC236}">
                    <a16:creationId xmlns:a16="http://schemas.microsoft.com/office/drawing/2014/main" id="{7B936BF2-8818-2EB0-A6E6-793C2631F24C}"/>
                  </a:ext>
                </a:extLst>
              </p:cNvPr>
              <p:cNvSpPr/>
              <p:nvPr/>
            </p:nvSpPr>
            <p:spPr>
              <a:xfrm>
                <a:off x="3997885" y="2742507"/>
                <a:ext cx="762000" cy="7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500"/>
              </a:p>
            </p:txBody>
          </p:sp>
          <p:pic>
            <p:nvPicPr>
              <p:cNvPr id="9" name="Graphic 8">
                <a:extLst>
                  <a:ext uri="{FF2B5EF4-FFF2-40B4-BE49-F238E27FC236}">
                    <a16:creationId xmlns:a16="http://schemas.microsoft.com/office/drawing/2014/main" id="{D99BDEFC-5C85-6888-112D-1F5D24E18F0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165822" y="2910444"/>
                <a:ext cx="426127" cy="426127"/>
              </a:xfrm>
              <a:prstGeom prst="rect">
                <a:avLst/>
              </a:prstGeom>
            </p:spPr>
          </p:pic>
        </p:grpSp>
      </p:grpSp>
      <p:grpSp>
        <p:nvGrpSpPr>
          <p:cNvPr id="86" name="Group 85">
            <a:extLst>
              <a:ext uri="{FF2B5EF4-FFF2-40B4-BE49-F238E27FC236}">
                <a16:creationId xmlns:a16="http://schemas.microsoft.com/office/drawing/2014/main" id="{7424BCDE-A461-19B5-D93E-7ECAB7C74A16}"/>
              </a:ext>
            </a:extLst>
          </p:cNvPr>
          <p:cNvGrpSpPr/>
          <p:nvPr/>
        </p:nvGrpSpPr>
        <p:grpSpPr>
          <a:xfrm>
            <a:off x="451842" y="2255136"/>
            <a:ext cx="5141364" cy="1015836"/>
            <a:chOff x="451842" y="2255136"/>
            <a:chExt cx="5141364" cy="1015836"/>
          </a:xfrm>
        </p:grpSpPr>
        <p:sp>
          <p:nvSpPr>
            <p:cNvPr id="12" name="Rounded Rectangle 45">
              <a:extLst>
                <a:ext uri="{FF2B5EF4-FFF2-40B4-BE49-F238E27FC236}">
                  <a16:creationId xmlns:a16="http://schemas.microsoft.com/office/drawing/2014/main" id="{AF63E00C-2FB4-6A35-494C-1F2DDBD98C34}"/>
                </a:ext>
              </a:extLst>
            </p:cNvPr>
            <p:cNvSpPr>
              <a:spLocks/>
            </p:cNvSpPr>
            <p:nvPr/>
          </p:nvSpPr>
          <p:spPr>
            <a:xfrm>
              <a:off x="451842" y="2255136"/>
              <a:ext cx="5141364" cy="1015836"/>
            </a:xfrm>
            <a:prstGeom prst="roundRect">
              <a:avLst>
                <a:gd name="adj" fmla="val 9074"/>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00">
                <a:solidFill>
                  <a:schemeClr val="tx1"/>
                </a:solidFill>
              </a:endParaRPr>
            </a:p>
          </p:txBody>
        </p:sp>
        <p:sp>
          <p:nvSpPr>
            <p:cNvPr id="13" name="TextBox 12">
              <a:extLst>
                <a:ext uri="{FF2B5EF4-FFF2-40B4-BE49-F238E27FC236}">
                  <a16:creationId xmlns:a16="http://schemas.microsoft.com/office/drawing/2014/main" id="{BE2BC773-E7DE-DB10-AED8-BE028D40360B}"/>
                </a:ext>
              </a:extLst>
            </p:cNvPr>
            <p:cNvSpPr txBox="1"/>
            <p:nvPr/>
          </p:nvSpPr>
          <p:spPr>
            <a:xfrm>
              <a:off x="1280443" y="2378334"/>
              <a:ext cx="1377742" cy="769441"/>
            </a:xfrm>
            <a:prstGeom prst="rect">
              <a:avLst/>
            </a:prstGeom>
            <a:ln w="12700" cap="rnd">
              <a:noFill/>
              <a:prstDash val="sysDot"/>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Aft>
                  <a:spcPts val="300"/>
                </a:spcAft>
                <a:buClr>
                  <a:srgbClr val="E5E4E4"/>
                </a:buClr>
                <a:defRPr/>
              </a:pPr>
              <a:r>
                <a:rPr lang="en-US" sz="800">
                  <a:cs typeface="Calibri"/>
                </a:rPr>
                <a:t>Up to</a:t>
              </a:r>
              <a:br>
                <a:rPr lang="en-US" sz="800">
                  <a:cs typeface="Calibri"/>
                </a:rPr>
              </a:br>
              <a:r>
                <a:rPr lang="en-US" sz="1800" b="1">
                  <a:solidFill>
                    <a:schemeClr val="accent2"/>
                  </a:solidFill>
                  <a:cs typeface="Calibri"/>
                </a:rPr>
                <a:t>$1 Million </a:t>
              </a:r>
              <a:br>
                <a:rPr lang="en-US" sz="1800" b="1">
                  <a:cs typeface="Calibri"/>
                </a:rPr>
              </a:br>
              <a:r>
                <a:rPr lang="en-US" sz="1200">
                  <a:cs typeface="Calibri"/>
                </a:rPr>
                <a:t>for Expense Reimbursement</a:t>
              </a:r>
            </a:p>
          </p:txBody>
        </p:sp>
        <p:sp>
          <p:nvSpPr>
            <p:cNvPr id="14" name="TextBox 13">
              <a:extLst>
                <a:ext uri="{FF2B5EF4-FFF2-40B4-BE49-F238E27FC236}">
                  <a16:creationId xmlns:a16="http://schemas.microsoft.com/office/drawing/2014/main" id="{B9014690-9878-00EF-B2B3-8E5A8B37D8C6}"/>
                </a:ext>
              </a:extLst>
            </p:cNvPr>
            <p:cNvSpPr txBox="1"/>
            <p:nvPr/>
          </p:nvSpPr>
          <p:spPr>
            <a:xfrm>
              <a:off x="3014202" y="2532222"/>
              <a:ext cx="2364183" cy="461665"/>
            </a:xfrm>
            <a:prstGeom prst="rect">
              <a:avLst/>
            </a:prstGeom>
            <a:ln w="12700" cap="rnd">
              <a:noFill/>
              <a:prstDash val="sysDot"/>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1000">
                  <a:cs typeface="Calibri"/>
                </a:rPr>
                <a:t>We reimburse expenses resulting from identity theft like childcare, travel, document replacement, and lost wages</a:t>
              </a:r>
            </a:p>
          </p:txBody>
        </p:sp>
        <p:grpSp>
          <p:nvGrpSpPr>
            <p:cNvPr id="15" name="Group 14">
              <a:extLst>
                <a:ext uri="{FF2B5EF4-FFF2-40B4-BE49-F238E27FC236}">
                  <a16:creationId xmlns:a16="http://schemas.microsoft.com/office/drawing/2014/main" id="{967B8216-1DC0-DDBF-1DD3-FE727B41E6A6}"/>
                </a:ext>
              </a:extLst>
            </p:cNvPr>
            <p:cNvGrpSpPr/>
            <p:nvPr/>
          </p:nvGrpSpPr>
          <p:grpSpPr>
            <a:xfrm>
              <a:off x="625163" y="2526286"/>
              <a:ext cx="473536" cy="473536"/>
              <a:chOff x="3997885" y="2742507"/>
              <a:chExt cx="762000" cy="762000"/>
            </a:xfrm>
          </p:grpSpPr>
          <p:sp>
            <p:nvSpPr>
              <p:cNvPr id="17" name="Oval 16">
                <a:extLst>
                  <a:ext uri="{FF2B5EF4-FFF2-40B4-BE49-F238E27FC236}">
                    <a16:creationId xmlns:a16="http://schemas.microsoft.com/office/drawing/2014/main" id="{4BB3FD89-9EEB-DB2E-6208-DDAFB4AFDE1C}"/>
                  </a:ext>
                </a:extLst>
              </p:cNvPr>
              <p:cNvSpPr/>
              <p:nvPr/>
            </p:nvSpPr>
            <p:spPr>
              <a:xfrm>
                <a:off x="3997885" y="2742507"/>
                <a:ext cx="762000" cy="7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500"/>
              </a:p>
            </p:txBody>
          </p:sp>
          <p:pic>
            <p:nvPicPr>
              <p:cNvPr id="18" name="Graphic 17">
                <a:extLst>
                  <a:ext uri="{FF2B5EF4-FFF2-40B4-BE49-F238E27FC236}">
                    <a16:creationId xmlns:a16="http://schemas.microsoft.com/office/drawing/2014/main" id="{E4CF8C45-8B17-28F4-AABF-E2BDEF13AA7D}"/>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165822" y="2910444"/>
                <a:ext cx="426127" cy="426127"/>
              </a:xfrm>
              <a:prstGeom prst="rect">
                <a:avLst/>
              </a:prstGeom>
            </p:spPr>
          </p:pic>
        </p:grpSp>
        <p:cxnSp>
          <p:nvCxnSpPr>
            <p:cNvPr id="16" name="Straight Connector 15">
              <a:extLst>
                <a:ext uri="{FF2B5EF4-FFF2-40B4-BE49-F238E27FC236}">
                  <a16:creationId xmlns:a16="http://schemas.microsoft.com/office/drawing/2014/main" id="{EDA66E46-8D91-2282-CB07-2D9B1348CA18}"/>
                </a:ext>
              </a:extLst>
            </p:cNvPr>
            <p:cNvCxnSpPr>
              <a:cxnSpLocks/>
            </p:cNvCxnSpPr>
            <p:nvPr/>
          </p:nvCxnSpPr>
          <p:spPr>
            <a:xfrm>
              <a:off x="2785606" y="2458093"/>
              <a:ext cx="0" cy="609923"/>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B021DE8F-3FF4-495A-20F7-B89F5C71B12D}"/>
              </a:ext>
            </a:extLst>
          </p:cNvPr>
          <p:cNvGrpSpPr/>
          <p:nvPr/>
        </p:nvGrpSpPr>
        <p:grpSpPr>
          <a:xfrm>
            <a:off x="451842" y="3453224"/>
            <a:ext cx="5141364" cy="1015836"/>
            <a:chOff x="451842" y="3473043"/>
            <a:chExt cx="5141364" cy="1015836"/>
          </a:xfrm>
        </p:grpSpPr>
        <p:sp>
          <p:nvSpPr>
            <p:cNvPr id="20" name="Rounded Rectangle 45">
              <a:extLst>
                <a:ext uri="{FF2B5EF4-FFF2-40B4-BE49-F238E27FC236}">
                  <a16:creationId xmlns:a16="http://schemas.microsoft.com/office/drawing/2014/main" id="{3D553893-6A77-53B0-9B51-D5122C7163C6}"/>
                </a:ext>
              </a:extLst>
            </p:cNvPr>
            <p:cNvSpPr>
              <a:spLocks/>
            </p:cNvSpPr>
            <p:nvPr/>
          </p:nvSpPr>
          <p:spPr>
            <a:xfrm>
              <a:off x="451842" y="3473043"/>
              <a:ext cx="5141364" cy="1015836"/>
            </a:xfrm>
            <a:prstGeom prst="roundRect">
              <a:avLst>
                <a:gd name="adj" fmla="val 9074"/>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00">
                <a:solidFill>
                  <a:schemeClr val="tx1"/>
                </a:solidFill>
              </a:endParaRPr>
            </a:p>
          </p:txBody>
        </p:sp>
        <p:sp>
          <p:nvSpPr>
            <p:cNvPr id="21" name="TextBox 20">
              <a:extLst>
                <a:ext uri="{FF2B5EF4-FFF2-40B4-BE49-F238E27FC236}">
                  <a16:creationId xmlns:a16="http://schemas.microsoft.com/office/drawing/2014/main" id="{7B35F1D7-0EC8-D0FD-6A18-3B83494CE76B}"/>
                </a:ext>
              </a:extLst>
            </p:cNvPr>
            <p:cNvSpPr txBox="1"/>
            <p:nvPr/>
          </p:nvSpPr>
          <p:spPr>
            <a:xfrm>
              <a:off x="1280443" y="3596241"/>
              <a:ext cx="1377742"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800">
                  <a:cs typeface="Calibri"/>
                </a:rPr>
                <a:t>Up to</a:t>
              </a:r>
            </a:p>
            <a:p>
              <a:pPr>
                <a:buClr>
                  <a:srgbClr val="E5E4E4"/>
                </a:buClr>
                <a:defRPr/>
              </a:pPr>
              <a:r>
                <a:rPr lang="en-US" sz="1800" b="1">
                  <a:solidFill>
                    <a:schemeClr val="accent2"/>
                  </a:solidFill>
                  <a:cs typeface="Calibri"/>
                </a:rPr>
                <a:t>$1 Million </a:t>
              </a:r>
              <a:br>
                <a:rPr lang="en-US" sz="1800" b="1">
                  <a:cs typeface="Calibri"/>
                </a:rPr>
              </a:br>
              <a:r>
                <a:rPr lang="en-US" sz="1200">
                  <a:cs typeface="Calibri"/>
                </a:rPr>
                <a:t>for Stolen Funds Reimbursement</a:t>
              </a:r>
            </a:p>
          </p:txBody>
        </p:sp>
        <p:sp>
          <p:nvSpPr>
            <p:cNvPr id="22" name="TextBox 21">
              <a:extLst>
                <a:ext uri="{FF2B5EF4-FFF2-40B4-BE49-F238E27FC236}">
                  <a16:creationId xmlns:a16="http://schemas.microsoft.com/office/drawing/2014/main" id="{801227D0-A2C2-90BA-6F4F-C82A1868232A}"/>
                </a:ext>
              </a:extLst>
            </p:cNvPr>
            <p:cNvSpPr txBox="1"/>
            <p:nvPr/>
          </p:nvSpPr>
          <p:spPr>
            <a:xfrm>
              <a:off x="3014202" y="3673185"/>
              <a:ext cx="2364183" cy="615553"/>
            </a:xfrm>
            <a:prstGeom prst="rect">
              <a:avLst/>
            </a:prstGeom>
            <a:ln w="12700" cap="rnd">
              <a:noFill/>
              <a:prstDash val="sysDot"/>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1000">
                  <a:cs typeface="Calibri"/>
                </a:rPr>
                <a:t>We’ll reimburse money directly back to the member if they have stolen funds from their bank, investment, or credit accounts due to identity theft</a:t>
              </a:r>
            </a:p>
          </p:txBody>
        </p:sp>
        <p:grpSp>
          <p:nvGrpSpPr>
            <p:cNvPr id="23" name="Group 22">
              <a:extLst>
                <a:ext uri="{FF2B5EF4-FFF2-40B4-BE49-F238E27FC236}">
                  <a16:creationId xmlns:a16="http://schemas.microsoft.com/office/drawing/2014/main" id="{D8B25E69-191D-1AE0-D904-B980596DF0E6}"/>
                </a:ext>
              </a:extLst>
            </p:cNvPr>
            <p:cNvGrpSpPr/>
            <p:nvPr/>
          </p:nvGrpSpPr>
          <p:grpSpPr>
            <a:xfrm>
              <a:off x="625163" y="3744193"/>
              <a:ext cx="473536" cy="473536"/>
              <a:chOff x="3997885" y="2742507"/>
              <a:chExt cx="762000" cy="762000"/>
            </a:xfrm>
          </p:grpSpPr>
          <p:sp>
            <p:nvSpPr>
              <p:cNvPr id="25" name="Oval 24">
                <a:extLst>
                  <a:ext uri="{FF2B5EF4-FFF2-40B4-BE49-F238E27FC236}">
                    <a16:creationId xmlns:a16="http://schemas.microsoft.com/office/drawing/2014/main" id="{DE69CBDE-1EAA-7D88-CEFA-8409B70365CE}"/>
                  </a:ext>
                </a:extLst>
              </p:cNvPr>
              <p:cNvSpPr/>
              <p:nvPr/>
            </p:nvSpPr>
            <p:spPr>
              <a:xfrm>
                <a:off x="3997885" y="2742507"/>
                <a:ext cx="762000" cy="7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sz="500"/>
              </a:p>
            </p:txBody>
          </p:sp>
          <p:pic>
            <p:nvPicPr>
              <p:cNvPr id="26" name="Graphic 25">
                <a:extLst>
                  <a:ext uri="{FF2B5EF4-FFF2-40B4-BE49-F238E27FC236}">
                    <a16:creationId xmlns:a16="http://schemas.microsoft.com/office/drawing/2014/main" id="{79C09F5E-FFB1-28D3-D59C-D89A5CFE6F1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4165822" y="2910444"/>
                <a:ext cx="426127" cy="426127"/>
              </a:xfrm>
              <a:prstGeom prst="rect">
                <a:avLst/>
              </a:prstGeom>
            </p:spPr>
          </p:pic>
        </p:grpSp>
        <p:cxnSp>
          <p:nvCxnSpPr>
            <p:cNvPr id="24" name="Straight Connector 23">
              <a:extLst>
                <a:ext uri="{FF2B5EF4-FFF2-40B4-BE49-F238E27FC236}">
                  <a16:creationId xmlns:a16="http://schemas.microsoft.com/office/drawing/2014/main" id="{3BD22D4B-C67C-9EAC-0D57-99516651312E}"/>
                </a:ext>
              </a:extLst>
            </p:cNvPr>
            <p:cNvCxnSpPr>
              <a:cxnSpLocks/>
            </p:cNvCxnSpPr>
            <p:nvPr/>
          </p:nvCxnSpPr>
          <p:spPr>
            <a:xfrm>
              <a:off x="2785606" y="3676000"/>
              <a:ext cx="0" cy="609923"/>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 name="Title 9">
            <a:extLst>
              <a:ext uri="{FF2B5EF4-FFF2-40B4-BE49-F238E27FC236}">
                <a16:creationId xmlns:a16="http://schemas.microsoft.com/office/drawing/2014/main" id="{19197AE0-8782-E572-8107-A077918C2553}"/>
              </a:ext>
            </a:extLst>
          </p:cNvPr>
          <p:cNvSpPr>
            <a:spLocks noGrp="1"/>
          </p:cNvSpPr>
          <p:nvPr>
            <p:ph type="title"/>
          </p:nvPr>
        </p:nvSpPr>
        <p:spPr>
          <a:xfrm>
            <a:off x="450851" y="303214"/>
            <a:ext cx="8242300" cy="332399"/>
          </a:xfrm>
        </p:spPr>
        <p:txBody>
          <a:bodyPr/>
          <a:lstStyle/>
          <a:p>
            <a:r>
              <a:rPr lang="en-US"/>
              <a:t>Million Dollar Protection Package</a:t>
            </a:r>
          </a:p>
        </p:txBody>
      </p:sp>
      <p:sp>
        <p:nvSpPr>
          <p:cNvPr id="75" name="Slide Number Placeholder 4">
            <a:extLst>
              <a:ext uri="{FF2B5EF4-FFF2-40B4-BE49-F238E27FC236}">
                <a16:creationId xmlns:a16="http://schemas.microsoft.com/office/drawing/2014/main" id="{940660B2-3155-D8D2-9C6C-2DF13389F152}"/>
              </a:ext>
            </a:extLst>
          </p:cNvPr>
          <p:cNvSpPr>
            <a:spLocks noGrp="1"/>
          </p:cNvSpPr>
          <p:nvPr>
            <p:ph type="sldNum" sz="quarter" idx="10"/>
          </p:nvPr>
        </p:nvSpPr>
        <p:spPr>
          <a:prstGeom prst="rect">
            <a:avLst/>
          </a:prstGeom>
        </p:spPr>
        <p:txBody>
          <a:bodyPr/>
          <a:lstStyle>
            <a:lvl1pPr>
              <a:defRPr>
                <a:solidFill>
                  <a:srgbClr val="43433F"/>
                </a:solidFill>
                <a:latin typeface="+mn-lt"/>
              </a:defRPr>
            </a:lvl1pPr>
          </a:lstStyle>
          <a:p>
            <a:pPr marL="17328">
              <a:lnSpc>
                <a:spcPts val="875"/>
              </a:lnSpc>
            </a:pPr>
            <a:fld id="{81D60167-4931-47E6-BA6A-407CBD079E47}" type="slidenum">
              <a:rPr lang="en-PH" smtClean="0"/>
              <a:pPr marL="17328">
                <a:lnSpc>
                  <a:spcPts val="875"/>
                </a:lnSpc>
              </a:pPr>
              <a:t>5</a:t>
            </a:fld>
            <a:endParaRPr lang="en-PH"/>
          </a:p>
        </p:txBody>
      </p:sp>
      <p:cxnSp>
        <p:nvCxnSpPr>
          <p:cNvPr id="27" name="Straight Connector 26">
            <a:extLst>
              <a:ext uri="{FF2B5EF4-FFF2-40B4-BE49-F238E27FC236}">
                <a16:creationId xmlns:a16="http://schemas.microsoft.com/office/drawing/2014/main" id="{CDC96B41-14C6-347F-5351-119BF1D19625}"/>
              </a:ext>
            </a:extLst>
          </p:cNvPr>
          <p:cNvCxnSpPr>
            <a:cxnSpLocks/>
          </p:cNvCxnSpPr>
          <p:nvPr/>
        </p:nvCxnSpPr>
        <p:spPr>
          <a:xfrm flipV="1">
            <a:off x="861931" y="1781914"/>
            <a:ext cx="0" cy="744372"/>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C4694C0-6280-2D88-B69A-405B52451290}"/>
              </a:ext>
            </a:extLst>
          </p:cNvPr>
          <p:cNvCxnSpPr>
            <a:cxnSpLocks/>
          </p:cNvCxnSpPr>
          <p:nvPr/>
        </p:nvCxnSpPr>
        <p:spPr>
          <a:xfrm flipV="1">
            <a:off x="861931" y="2999822"/>
            <a:ext cx="0" cy="724552"/>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Single Corner Rounded 28">
            <a:extLst>
              <a:ext uri="{FF2B5EF4-FFF2-40B4-BE49-F238E27FC236}">
                <a16:creationId xmlns:a16="http://schemas.microsoft.com/office/drawing/2014/main" id="{4B34A9FC-BB62-D05C-C989-125DA36EC841}"/>
              </a:ext>
            </a:extLst>
          </p:cNvPr>
          <p:cNvSpPr/>
          <p:nvPr/>
        </p:nvSpPr>
        <p:spPr>
          <a:xfrm rot="10800000">
            <a:off x="5824748" y="0"/>
            <a:ext cx="3319249" cy="4700852"/>
          </a:xfrm>
          <a:prstGeom prst="round1Rect">
            <a:avLst>
              <a:gd name="adj" fmla="val 551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solidFill>
                <a:schemeClr val="bg1">
                  <a:lumMod val="65000"/>
                </a:schemeClr>
              </a:solidFill>
              <a:latin typeface="Arial" panose="020B0604020202020204" pitchFamily="34" charset="0"/>
              <a:cs typeface="Arial" panose="020B0604020202020204" pitchFamily="34" charset="0"/>
            </a:endParaRPr>
          </a:p>
        </p:txBody>
      </p:sp>
      <p:grpSp>
        <p:nvGrpSpPr>
          <p:cNvPr id="61" name="Group 60">
            <a:extLst>
              <a:ext uri="{FF2B5EF4-FFF2-40B4-BE49-F238E27FC236}">
                <a16:creationId xmlns:a16="http://schemas.microsoft.com/office/drawing/2014/main" id="{9A21C4EB-9826-2D89-534F-7A09ABE74171}"/>
              </a:ext>
            </a:extLst>
          </p:cNvPr>
          <p:cNvGrpSpPr/>
          <p:nvPr/>
        </p:nvGrpSpPr>
        <p:grpSpPr>
          <a:xfrm>
            <a:off x="6281944" y="2199724"/>
            <a:ext cx="2404855" cy="1669404"/>
            <a:chOff x="6281945" y="2199724"/>
            <a:chExt cx="2284688" cy="1669404"/>
          </a:xfrm>
        </p:grpSpPr>
        <p:cxnSp>
          <p:nvCxnSpPr>
            <p:cNvPr id="30" name="Straight Connector 29">
              <a:extLst>
                <a:ext uri="{FF2B5EF4-FFF2-40B4-BE49-F238E27FC236}">
                  <a16:creationId xmlns:a16="http://schemas.microsoft.com/office/drawing/2014/main" id="{1C5E55F4-B21B-3AEF-33B0-537EE98D0F07}"/>
                </a:ext>
              </a:extLst>
            </p:cNvPr>
            <p:cNvCxnSpPr>
              <a:cxnSpLocks/>
            </p:cNvCxnSpPr>
            <p:nvPr/>
          </p:nvCxnSpPr>
          <p:spPr>
            <a:xfrm>
              <a:off x="6281945" y="2199724"/>
              <a:ext cx="228468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D6F4375-77C6-3393-D827-24DC085C805D}"/>
                </a:ext>
              </a:extLst>
            </p:cNvPr>
            <p:cNvCxnSpPr>
              <a:cxnSpLocks/>
            </p:cNvCxnSpPr>
            <p:nvPr/>
          </p:nvCxnSpPr>
          <p:spPr>
            <a:xfrm>
              <a:off x="6281945" y="2784037"/>
              <a:ext cx="228468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3FF184A-2A0D-F86D-53E3-15C31A313B53}"/>
                </a:ext>
              </a:extLst>
            </p:cNvPr>
            <p:cNvCxnSpPr>
              <a:cxnSpLocks/>
            </p:cNvCxnSpPr>
            <p:nvPr/>
          </p:nvCxnSpPr>
          <p:spPr>
            <a:xfrm>
              <a:off x="6281945" y="3368350"/>
              <a:ext cx="228468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19541F4-4B73-6030-DFCE-85270882C874}"/>
                </a:ext>
              </a:extLst>
            </p:cNvPr>
            <p:cNvCxnSpPr>
              <a:cxnSpLocks/>
            </p:cNvCxnSpPr>
            <p:nvPr/>
          </p:nvCxnSpPr>
          <p:spPr>
            <a:xfrm>
              <a:off x="6281945" y="3869128"/>
              <a:ext cx="228468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93FD9429-E03D-9129-BA73-AFB343AD6192}"/>
              </a:ext>
            </a:extLst>
          </p:cNvPr>
          <p:cNvSpPr txBox="1"/>
          <p:nvPr/>
        </p:nvSpPr>
        <p:spPr>
          <a:xfrm>
            <a:off x="6633605" y="1553625"/>
            <a:ext cx="204762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1000">
                <a:cs typeface="Calibri"/>
              </a:rPr>
              <a:t>Up to </a:t>
            </a:r>
            <a:r>
              <a:rPr lang="en-US" sz="1200" b="1">
                <a:solidFill>
                  <a:schemeClr val="accent2"/>
                </a:solidFill>
                <a:cs typeface="Calibri"/>
              </a:rPr>
              <a:t>$3 million </a:t>
            </a:r>
            <a:r>
              <a:rPr lang="en-US" sz="1000">
                <a:cs typeface="Calibri"/>
              </a:rPr>
              <a:t>in coverage for each eligible member</a:t>
            </a:r>
            <a:r>
              <a:rPr lang="en-US" sz="1000"/>
              <a:t>,</a:t>
            </a:r>
            <a:r>
              <a:rPr lang="en-US" sz="1000" baseline="30000">
                <a:cs typeface="Calibri"/>
              </a:rPr>
              <a:t> </a:t>
            </a:r>
            <a:r>
              <a:rPr lang="en-US" sz="1000"/>
              <a:t>in the rare event it’s needed</a:t>
            </a:r>
            <a:endParaRPr lang="en-US" sz="1000" baseline="30000">
              <a:cs typeface="Calibri"/>
            </a:endParaRPr>
          </a:p>
        </p:txBody>
      </p:sp>
      <p:grpSp>
        <p:nvGrpSpPr>
          <p:cNvPr id="36" name="Group 35">
            <a:extLst>
              <a:ext uri="{FF2B5EF4-FFF2-40B4-BE49-F238E27FC236}">
                <a16:creationId xmlns:a16="http://schemas.microsoft.com/office/drawing/2014/main" id="{71A055E8-5B63-5E3C-48F9-27201906C06B}"/>
              </a:ext>
            </a:extLst>
          </p:cNvPr>
          <p:cNvGrpSpPr/>
          <p:nvPr/>
        </p:nvGrpSpPr>
        <p:grpSpPr>
          <a:xfrm>
            <a:off x="6281945" y="1591470"/>
            <a:ext cx="224242" cy="224242"/>
            <a:chOff x="457200" y="2605641"/>
            <a:chExt cx="228600" cy="228600"/>
          </a:xfrm>
          <a:solidFill>
            <a:schemeClr val="tx1"/>
          </a:solidFill>
        </p:grpSpPr>
        <p:sp>
          <p:nvSpPr>
            <p:cNvPr id="37" name="Freeform: Shape 36">
              <a:extLst>
                <a:ext uri="{FF2B5EF4-FFF2-40B4-BE49-F238E27FC236}">
                  <a16:creationId xmlns:a16="http://schemas.microsoft.com/office/drawing/2014/main" id="{73E4E783-5939-99B5-28ED-A627E6DDAC35}"/>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38" name="Freeform: Shape 37">
              <a:extLst>
                <a:ext uri="{FF2B5EF4-FFF2-40B4-BE49-F238E27FC236}">
                  <a16:creationId xmlns:a16="http://schemas.microsoft.com/office/drawing/2014/main" id="{C94095E3-61A7-42A3-7AEE-5E80FFFE333A}"/>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sp>
        <p:nvSpPr>
          <p:cNvPr id="40" name="TextBox 39">
            <a:extLst>
              <a:ext uri="{FF2B5EF4-FFF2-40B4-BE49-F238E27FC236}">
                <a16:creationId xmlns:a16="http://schemas.microsoft.com/office/drawing/2014/main" id="{D841EF80-2171-C9D4-C768-16A8D4DC3F3C}"/>
              </a:ext>
            </a:extLst>
          </p:cNvPr>
          <p:cNvSpPr txBox="1"/>
          <p:nvPr/>
        </p:nvSpPr>
        <p:spPr>
          <a:xfrm>
            <a:off x="6633606" y="2337992"/>
            <a:ext cx="20531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1000">
                <a:cs typeface="Calibri"/>
              </a:rPr>
              <a:t>No limits on the number of claims a member can file in a year</a:t>
            </a:r>
            <a:endParaRPr lang="en-US" sz="1000" baseline="30000">
              <a:cs typeface="Calibri"/>
            </a:endParaRPr>
          </a:p>
        </p:txBody>
      </p:sp>
      <p:grpSp>
        <p:nvGrpSpPr>
          <p:cNvPr id="41" name="Group 40">
            <a:extLst>
              <a:ext uri="{FF2B5EF4-FFF2-40B4-BE49-F238E27FC236}">
                <a16:creationId xmlns:a16="http://schemas.microsoft.com/office/drawing/2014/main" id="{2D9F81F0-68F8-696C-60A8-94C330A43325}"/>
              </a:ext>
            </a:extLst>
          </p:cNvPr>
          <p:cNvGrpSpPr/>
          <p:nvPr/>
        </p:nvGrpSpPr>
        <p:grpSpPr>
          <a:xfrm>
            <a:off x="6281945" y="2387453"/>
            <a:ext cx="224242" cy="224242"/>
            <a:chOff x="457200" y="2605641"/>
            <a:chExt cx="228600" cy="228600"/>
          </a:xfrm>
          <a:solidFill>
            <a:schemeClr val="tx1"/>
          </a:solidFill>
        </p:grpSpPr>
        <p:sp>
          <p:nvSpPr>
            <p:cNvPr id="42" name="Freeform: Shape 41">
              <a:extLst>
                <a:ext uri="{FF2B5EF4-FFF2-40B4-BE49-F238E27FC236}">
                  <a16:creationId xmlns:a16="http://schemas.microsoft.com/office/drawing/2014/main" id="{7FCDA133-0AB9-81E4-4024-C9C10EB9972A}"/>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43" name="Freeform: Shape 42">
              <a:extLst>
                <a:ext uri="{FF2B5EF4-FFF2-40B4-BE49-F238E27FC236}">
                  <a16:creationId xmlns:a16="http://schemas.microsoft.com/office/drawing/2014/main" id="{7D0062BB-C9A6-AC58-36D3-D8092E29D1FC}"/>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sp>
        <p:nvSpPr>
          <p:cNvPr id="45" name="TextBox 44">
            <a:extLst>
              <a:ext uri="{FF2B5EF4-FFF2-40B4-BE49-F238E27FC236}">
                <a16:creationId xmlns:a16="http://schemas.microsoft.com/office/drawing/2014/main" id="{EF0A6EB6-008B-09FD-6D5A-C9A581F58205}"/>
              </a:ext>
            </a:extLst>
          </p:cNvPr>
          <p:cNvSpPr txBox="1"/>
          <p:nvPr/>
        </p:nvSpPr>
        <p:spPr>
          <a:xfrm>
            <a:off x="6633606" y="2922305"/>
            <a:ext cx="20531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1000">
                <a:cs typeface="Calibri"/>
              </a:rPr>
              <a:t>No limits on the number of occurrences for reimbursement</a:t>
            </a:r>
            <a:endParaRPr lang="en-US" sz="1000" baseline="30000">
              <a:cs typeface="Calibri"/>
            </a:endParaRPr>
          </a:p>
        </p:txBody>
      </p:sp>
      <p:grpSp>
        <p:nvGrpSpPr>
          <p:cNvPr id="46" name="Group 45">
            <a:extLst>
              <a:ext uri="{FF2B5EF4-FFF2-40B4-BE49-F238E27FC236}">
                <a16:creationId xmlns:a16="http://schemas.microsoft.com/office/drawing/2014/main" id="{1F4710E2-308B-BC67-B112-B7D6813BABE3}"/>
              </a:ext>
            </a:extLst>
          </p:cNvPr>
          <p:cNvGrpSpPr/>
          <p:nvPr/>
        </p:nvGrpSpPr>
        <p:grpSpPr>
          <a:xfrm>
            <a:off x="6281945" y="2971766"/>
            <a:ext cx="224242" cy="224242"/>
            <a:chOff x="457200" y="2605641"/>
            <a:chExt cx="228600" cy="228600"/>
          </a:xfrm>
          <a:solidFill>
            <a:schemeClr val="tx1"/>
          </a:solidFill>
        </p:grpSpPr>
        <p:sp>
          <p:nvSpPr>
            <p:cNvPr id="47" name="Freeform: Shape 46">
              <a:extLst>
                <a:ext uri="{FF2B5EF4-FFF2-40B4-BE49-F238E27FC236}">
                  <a16:creationId xmlns:a16="http://schemas.microsoft.com/office/drawing/2014/main" id="{77324888-7C76-34E3-FBB1-5A73F301ACEF}"/>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48" name="Freeform: Shape 47">
              <a:extLst>
                <a:ext uri="{FF2B5EF4-FFF2-40B4-BE49-F238E27FC236}">
                  <a16:creationId xmlns:a16="http://schemas.microsoft.com/office/drawing/2014/main" id="{8F5935CA-5358-94BF-9BC6-AD3D3FF91109}"/>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sp>
        <p:nvSpPr>
          <p:cNvPr id="50" name="TextBox 49">
            <a:extLst>
              <a:ext uri="{FF2B5EF4-FFF2-40B4-BE49-F238E27FC236}">
                <a16:creationId xmlns:a16="http://schemas.microsoft.com/office/drawing/2014/main" id="{5D762073-31FA-B41E-2316-3E7E0F904E13}"/>
              </a:ext>
            </a:extLst>
          </p:cNvPr>
          <p:cNvSpPr txBox="1"/>
          <p:nvPr/>
        </p:nvSpPr>
        <p:spPr>
          <a:xfrm>
            <a:off x="6633606" y="3537948"/>
            <a:ext cx="2053194"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1000">
                <a:cs typeface="Calibri"/>
              </a:rPr>
              <a:t>No sub-limits to worry about </a:t>
            </a:r>
          </a:p>
        </p:txBody>
      </p:sp>
      <p:grpSp>
        <p:nvGrpSpPr>
          <p:cNvPr id="51" name="Group 50">
            <a:extLst>
              <a:ext uri="{FF2B5EF4-FFF2-40B4-BE49-F238E27FC236}">
                <a16:creationId xmlns:a16="http://schemas.microsoft.com/office/drawing/2014/main" id="{49D05811-A727-25B4-99E1-AAF339A5E8AB}"/>
              </a:ext>
            </a:extLst>
          </p:cNvPr>
          <p:cNvGrpSpPr/>
          <p:nvPr/>
        </p:nvGrpSpPr>
        <p:grpSpPr>
          <a:xfrm>
            <a:off x="6281945" y="3506618"/>
            <a:ext cx="224242" cy="224242"/>
            <a:chOff x="457200" y="2605641"/>
            <a:chExt cx="228600" cy="228600"/>
          </a:xfrm>
          <a:solidFill>
            <a:schemeClr val="tx1"/>
          </a:solidFill>
        </p:grpSpPr>
        <p:sp>
          <p:nvSpPr>
            <p:cNvPr id="52" name="Freeform: Shape 51">
              <a:extLst>
                <a:ext uri="{FF2B5EF4-FFF2-40B4-BE49-F238E27FC236}">
                  <a16:creationId xmlns:a16="http://schemas.microsoft.com/office/drawing/2014/main" id="{49375CC5-8C8A-8F5B-3198-A1832E716EF9}"/>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53" name="Freeform: Shape 52">
              <a:extLst>
                <a:ext uri="{FF2B5EF4-FFF2-40B4-BE49-F238E27FC236}">
                  <a16:creationId xmlns:a16="http://schemas.microsoft.com/office/drawing/2014/main" id="{0E6272A4-033C-32D8-2D01-CB907ACF2BB4}"/>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sp>
        <p:nvSpPr>
          <p:cNvPr id="55" name="TextBox 54">
            <a:extLst>
              <a:ext uri="{FF2B5EF4-FFF2-40B4-BE49-F238E27FC236}">
                <a16:creationId xmlns:a16="http://schemas.microsoft.com/office/drawing/2014/main" id="{A3679F6A-279B-C8CA-E1A0-269809C78964}"/>
              </a:ext>
            </a:extLst>
          </p:cNvPr>
          <p:cNvSpPr txBox="1"/>
          <p:nvPr/>
        </p:nvSpPr>
        <p:spPr>
          <a:xfrm>
            <a:off x="6633606" y="4007395"/>
            <a:ext cx="205319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Clr>
                <a:srgbClr val="E5E4E4"/>
              </a:buClr>
              <a:defRPr/>
            </a:pPr>
            <a:r>
              <a:rPr lang="en-US" sz="1000">
                <a:cs typeface="Calibri"/>
              </a:rPr>
              <a:t>Financial accounts not linked for monitoring may still be covered </a:t>
            </a:r>
            <a:br>
              <a:rPr lang="en-US" sz="1000">
                <a:cs typeface="Calibri"/>
              </a:rPr>
            </a:br>
            <a:r>
              <a:rPr lang="en-US" sz="1000">
                <a:cs typeface="Calibri"/>
              </a:rPr>
              <a:t>for reimbursement </a:t>
            </a:r>
          </a:p>
        </p:txBody>
      </p:sp>
      <p:grpSp>
        <p:nvGrpSpPr>
          <p:cNvPr id="56" name="Group 55">
            <a:extLst>
              <a:ext uri="{FF2B5EF4-FFF2-40B4-BE49-F238E27FC236}">
                <a16:creationId xmlns:a16="http://schemas.microsoft.com/office/drawing/2014/main" id="{23782079-E0AE-8981-55CA-9351608C45C4}"/>
              </a:ext>
            </a:extLst>
          </p:cNvPr>
          <p:cNvGrpSpPr/>
          <p:nvPr/>
        </p:nvGrpSpPr>
        <p:grpSpPr>
          <a:xfrm>
            <a:off x="6281945" y="4007395"/>
            <a:ext cx="224242" cy="224242"/>
            <a:chOff x="457200" y="2605641"/>
            <a:chExt cx="228600" cy="228600"/>
          </a:xfrm>
          <a:solidFill>
            <a:schemeClr val="tx1"/>
          </a:solidFill>
        </p:grpSpPr>
        <p:sp>
          <p:nvSpPr>
            <p:cNvPr id="57" name="Freeform: Shape 56">
              <a:extLst>
                <a:ext uri="{FF2B5EF4-FFF2-40B4-BE49-F238E27FC236}">
                  <a16:creationId xmlns:a16="http://schemas.microsoft.com/office/drawing/2014/main" id="{2382240B-1F70-14B5-9236-855A541BF19D}"/>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58" name="Freeform: Shape 57">
              <a:extLst>
                <a:ext uri="{FF2B5EF4-FFF2-40B4-BE49-F238E27FC236}">
                  <a16:creationId xmlns:a16="http://schemas.microsoft.com/office/drawing/2014/main" id="{4B5CA637-F7C9-A4AB-413E-A043CA363321}"/>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sp>
        <p:nvSpPr>
          <p:cNvPr id="59" name="Title 2">
            <a:extLst>
              <a:ext uri="{FF2B5EF4-FFF2-40B4-BE49-F238E27FC236}">
                <a16:creationId xmlns:a16="http://schemas.microsoft.com/office/drawing/2014/main" id="{215E1834-2E73-1390-8BC0-11420CBDC458}"/>
              </a:ext>
            </a:extLst>
          </p:cNvPr>
          <p:cNvSpPr txBox="1">
            <a:spLocks/>
          </p:cNvSpPr>
          <p:nvPr/>
        </p:nvSpPr>
        <p:spPr>
          <a:xfrm>
            <a:off x="6281945" y="958786"/>
            <a:ext cx="2404855" cy="480131"/>
          </a:xfrm>
          <a:prstGeom prst="rect">
            <a:avLst/>
          </a:prstGeom>
        </p:spPr>
        <p:txBody>
          <a:bodyPr vert="horz" lIns="0" tIns="45720" rIns="91440" bIns="45720" rtlCol="0" anchor="ctr" anchorCtr="0">
            <a:no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914400"/>
            <a:r>
              <a:rPr lang="en-US" sz="1500" kern="0"/>
              <a:t>Our extensive safety net for employees if needed</a:t>
            </a:r>
            <a:endParaRPr lang="en-PH" sz="1500" kern="0"/>
          </a:p>
        </p:txBody>
      </p:sp>
    </p:spTree>
    <p:extLst>
      <p:ext uri="{BB962C8B-B14F-4D97-AF65-F5344CB8AC3E}">
        <p14:creationId xmlns:p14="http://schemas.microsoft.com/office/powerpoint/2010/main" val="27562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2D77E36-A026-95E6-3ABF-BF88D6FDCF4F}"/>
              </a:ext>
            </a:extLst>
          </p:cNvPr>
          <p:cNvSpPr/>
          <p:nvPr/>
        </p:nvSpPr>
        <p:spPr>
          <a:xfrm>
            <a:off x="2262204" y="1349441"/>
            <a:ext cx="4613242" cy="2365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bg1"/>
              </a:solidFill>
              <a:latin typeface="Arial" panose="020B0604020202020204" pitchFamily="34" charset="0"/>
              <a:cs typeface="Arial" panose="020B0604020202020204" pitchFamily="34" charset="0"/>
            </a:endParaRPr>
          </a:p>
        </p:txBody>
      </p:sp>
      <p:pic>
        <p:nvPicPr>
          <p:cNvPr id="45" name="Picture Placeholder 223">
            <a:extLst>
              <a:ext uri="{FF2B5EF4-FFF2-40B4-BE49-F238E27FC236}">
                <a16:creationId xmlns:a16="http://schemas.microsoft.com/office/drawing/2014/main" id="{B6BDF665-E4E2-E52C-DBA5-4C1DE489C05E}"/>
              </a:ext>
            </a:extLst>
          </p:cNvPr>
          <p:cNvPicPr>
            <a:picLocks noChangeAspect="1"/>
          </p:cNvPicPr>
          <p:nvPr/>
        </p:nvPicPr>
        <p:blipFill>
          <a:blip>
            <a:extLst>
              <a:ext uri="{96DAC541-7B7A-43D3-8B79-37D633B846F1}">
                <asvg:svgBlip xmlns:asvg="http://schemas.microsoft.com/office/drawing/2016/SVG/main" r:embed="rId3"/>
              </a:ext>
            </a:extLst>
          </a:blip>
          <a:srcRect t="186" b="186"/>
          <a:stretch>
            <a:fillRect/>
          </a:stretch>
        </p:blipFill>
        <p:spPr>
          <a:xfrm>
            <a:off x="4450549" y="1349441"/>
            <a:ext cx="236552" cy="236552"/>
          </a:xfrm>
          <a:prstGeom prst="rect">
            <a:avLst/>
          </a:prstGeom>
        </p:spPr>
      </p:pic>
      <p:pic>
        <p:nvPicPr>
          <p:cNvPr id="48" name="Picture Placeholder 223">
            <a:extLst>
              <a:ext uri="{FF2B5EF4-FFF2-40B4-BE49-F238E27FC236}">
                <a16:creationId xmlns:a16="http://schemas.microsoft.com/office/drawing/2014/main" id="{0911936F-7C90-244B-D7EA-2866E158172D}"/>
              </a:ext>
            </a:extLst>
          </p:cNvPr>
          <p:cNvPicPr>
            <a:picLocks noChangeAspect="1"/>
          </p:cNvPicPr>
          <p:nvPr/>
        </p:nvPicPr>
        <p:blipFill>
          <a:blip>
            <a:extLst>
              <a:ext uri="{96DAC541-7B7A-43D3-8B79-37D633B846F1}">
                <asvg:svgBlip xmlns:asvg="http://schemas.microsoft.com/office/drawing/2016/SVG/main" r:embed="rId3"/>
              </a:ext>
            </a:extLst>
          </a:blip>
          <a:srcRect t="186" b="186"/>
          <a:stretch>
            <a:fillRect/>
          </a:stretch>
        </p:blipFill>
        <p:spPr>
          <a:xfrm>
            <a:off x="2309017" y="1349441"/>
            <a:ext cx="236552" cy="236552"/>
          </a:xfrm>
          <a:prstGeom prst="rect">
            <a:avLst/>
          </a:prstGeom>
        </p:spPr>
      </p:pic>
      <p:sp>
        <p:nvSpPr>
          <p:cNvPr id="3" name="Title 2">
            <a:extLst>
              <a:ext uri="{FF2B5EF4-FFF2-40B4-BE49-F238E27FC236}">
                <a16:creationId xmlns:a16="http://schemas.microsoft.com/office/drawing/2014/main" id="{901B17F4-8EDF-6E4C-8EFA-9AA9F5B22CC4}"/>
              </a:ext>
            </a:extLst>
          </p:cNvPr>
          <p:cNvSpPr>
            <a:spLocks noGrp="1"/>
          </p:cNvSpPr>
          <p:nvPr>
            <p:ph type="title"/>
          </p:nvPr>
        </p:nvSpPr>
        <p:spPr>
          <a:xfrm>
            <a:off x="450851" y="303214"/>
            <a:ext cx="8242300" cy="332399"/>
          </a:xfrm>
        </p:spPr>
        <p:txBody>
          <a:bodyPr/>
          <a:lstStyle/>
          <a:p>
            <a:r>
              <a:rPr lang="en-US"/>
              <a:t>Threat Landscape</a:t>
            </a:r>
          </a:p>
        </p:txBody>
      </p:sp>
      <p:sp>
        <p:nvSpPr>
          <p:cNvPr id="2" name="Rounded Rectangle 45">
            <a:extLst>
              <a:ext uri="{FF2B5EF4-FFF2-40B4-BE49-F238E27FC236}">
                <a16:creationId xmlns:a16="http://schemas.microsoft.com/office/drawing/2014/main" id="{2403983A-F4B5-78F1-8281-56D36DC489FF}"/>
              </a:ext>
            </a:extLst>
          </p:cNvPr>
          <p:cNvSpPr>
            <a:spLocks/>
          </p:cNvSpPr>
          <p:nvPr/>
        </p:nvSpPr>
        <p:spPr>
          <a:xfrm>
            <a:off x="450850" y="906479"/>
            <a:ext cx="1811354" cy="3798872"/>
          </a:xfrm>
          <a:prstGeom prst="roundRect">
            <a:avLst>
              <a:gd name="adj" fmla="val 7346"/>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00"/>
          </a:p>
        </p:txBody>
      </p:sp>
      <p:sp>
        <p:nvSpPr>
          <p:cNvPr id="5" name="Rounded Rectangle 45">
            <a:extLst>
              <a:ext uri="{FF2B5EF4-FFF2-40B4-BE49-F238E27FC236}">
                <a16:creationId xmlns:a16="http://schemas.microsoft.com/office/drawing/2014/main" id="{B737F19D-28FF-FAA5-838F-46CA4444BD8D}"/>
              </a:ext>
            </a:extLst>
          </p:cNvPr>
          <p:cNvSpPr>
            <a:spLocks/>
          </p:cNvSpPr>
          <p:nvPr/>
        </p:nvSpPr>
        <p:spPr>
          <a:xfrm>
            <a:off x="2592382" y="906479"/>
            <a:ext cx="1811354" cy="3798872"/>
          </a:xfrm>
          <a:prstGeom prst="roundRect">
            <a:avLst>
              <a:gd name="adj" fmla="val 7346"/>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00"/>
          </a:p>
        </p:txBody>
      </p:sp>
      <p:sp>
        <p:nvSpPr>
          <p:cNvPr id="13" name="Rounded Rectangle 45">
            <a:extLst>
              <a:ext uri="{FF2B5EF4-FFF2-40B4-BE49-F238E27FC236}">
                <a16:creationId xmlns:a16="http://schemas.microsoft.com/office/drawing/2014/main" id="{8A1581CF-9756-372D-BBA7-3DB94CF4DCA7}"/>
              </a:ext>
            </a:extLst>
          </p:cNvPr>
          <p:cNvSpPr>
            <a:spLocks/>
          </p:cNvSpPr>
          <p:nvPr/>
        </p:nvSpPr>
        <p:spPr>
          <a:xfrm>
            <a:off x="4733914" y="906479"/>
            <a:ext cx="1811354" cy="3798872"/>
          </a:xfrm>
          <a:prstGeom prst="roundRect">
            <a:avLst>
              <a:gd name="adj" fmla="val 7346"/>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00"/>
          </a:p>
        </p:txBody>
      </p:sp>
      <p:sp>
        <p:nvSpPr>
          <p:cNvPr id="14" name="Rounded Rectangle 45">
            <a:extLst>
              <a:ext uri="{FF2B5EF4-FFF2-40B4-BE49-F238E27FC236}">
                <a16:creationId xmlns:a16="http://schemas.microsoft.com/office/drawing/2014/main" id="{0D88C2A6-C925-156A-2925-F9856BEB6D9B}"/>
              </a:ext>
            </a:extLst>
          </p:cNvPr>
          <p:cNvSpPr>
            <a:spLocks/>
          </p:cNvSpPr>
          <p:nvPr/>
        </p:nvSpPr>
        <p:spPr>
          <a:xfrm>
            <a:off x="6875446" y="906479"/>
            <a:ext cx="1811354" cy="3798872"/>
          </a:xfrm>
          <a:prstGeom prst="roundRect">
            <a:avLst>
              <a:gd name="adj" fmla="val 7346"/>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00">
              <a:solidFill>
                <a:srgbClr val="FF0000"/>
              </a:solidFill>
            </a:endParaRPr>
          </a:p>
        </p:txBody>
      </p:sp>
      <p:sp>
        <p:nvSpPr>
          <p:cNvPr id="16" name="Rectangle: Top Corners Rounded 15">
            <a:extLst>
              <a:ext uri="{FF2B5EF4-FFF2-40B4-BE49-F238E27FC236}">
                <a16:creationId xmlns:a16="http://schemas.microsoft.com/office/drawing/2014/main" id="{4476D353-284E-1FFB-120B-7046FCFE710A}"/>
              </a:ext>
            </a:extLst>
          </p:cNvPr>
          <p:cNvSpPr/>
          <p:nvPr/>
        </p:nvSpPr>
        <p:spPr>
          <a:xfrm>
            <a:off x="450850" y="906478"/>
            <a:ext cx="1811354" cy="1198546"/>
          </a:xfrm>
          <a:prstGeom prst="round2SameRect">
            <a:avLst>
              <a:gd name="adj1" fmla="val 11306"/>
              <a:gd name="adj2" fmla="val 0"/>
            </a:avLst>
          </a:prstGeom>
          <a:solidFill>
            <a:schemeClr val="accent1"/>
          </a:solidFill>
        </p:spPr>
        <p:txBody>
          <a:bodyPr wrap="square" lIns="0" tIns="548640" rIns="0" bIns="0" rtlCol="0" anchor="ctr" anchorCtr="0">
            <a:noAutofit/>
          </a:bodyPr>
          <a:lstStyle/>
          <a:p>
            <a:pPr algn="ctr" defTabSz="311815">
              <a:buClr>
                <a:srgbClr val="FEEB29"/>
              </a:buClr>
              <a:buSzPct val="70000"/>
              <a:defRPr/>
            </a:pPr>
            <a:r>
              <a:rPr lang="en-US" sz="1400" b="1">
                <a:latin typeface="Arial"/>
              </a:rPr>
              <a:t>Identity</a:t>
            </a:r>
          </a:p>
        </p:txBody>
      </p:sp>
      <p:sp>
        <p:nvSpPr>
          <p:cNvPr id="18" name="Rectangle: Top Corners Rounded 17">
            <a:extLst>
              <a:ext uri="{FF2B5EF4-FFF2-40B4-BE49-F238E27FC236}">
                <a16:creationId xmlns:a16="http://schemas.microsoft.com/office/drawing/2014/main" id="{D1DA96B7-F626-15D8-3795-F24E3DF7BB36}"/>
              </a:ext>
            </a:extLst>
          </p:cNvPr>
          <p:cNvSpPr/>
          <p:nvPr/>
        </p:nvSpPr>
        <p:spPr>
          <a:xfrm>
            <a:off x="4733914" y="906478"/>
            <a:ext cx="1811354" cy="1198546"/>
          </a:xfrm>
          <a:prstGeom prst="round2SameRect">
            <a:avLst>
              <a:gd name="adj1" fmla="val 11306"/>
              <a:gd name="adj2" fmla="val 0"/>
            </a:avLst>
          </a:prstGeom>
          <a:solidFill>
            <a:schemeClr val="accent1"/>
          </a:solidFill>
        </p:spPr>
        <p:txBody>
          <a:bodyPr wrap="square" lIns="0" tIns="548640" rIns="0" bIns="0" rtlCol="0" anchor="ctr" anchorCtr="0">
            <a:noAutofit/>
          </a:bodyPr>
          <a:lstStyle/>
          <a:p>
            <a:pPr algn="ctr" defTabSz="311815">
              <a:buClr>
                <a:srgbClr val="FEEB29"/>
              </a:buClr>
              <a:buSzPct val="70000"/>
              <a:defRPr/>
            </a:pPr>
            <a:r>
              <a:rPr lang="en-US" sz="1400" b="1">
                <a:latin typeface="Arial"/>
              </a:rPr>
              <a:t>Privacy</a:t>
            </a:r>
          </a:p>
        </p:txBody>
      </p:sp>
      <p:sp>
        <p:nvSpPr>
          <p:cNvPr id="19" name="Rectangle: Top Corners Rounded 18">
            <a:extLst>
              <a:ext uri="{FF2B5EF4-FFF2-40B4-BE49-F238E27FC236}">
                <a16:creationId xmlns:a16="http://schemas.microsoft.com/office/drawing/2014/main" id="{E0A44C5C-E830-CEC1-3D2A-D1FE72213779}"/>
              </a:ext>
            </a:extLst>
          </p:cNvPr>
          <p:cNvSpPr/>
          <p:nvPr/>
        </p:nvSpPr>
        <p:spPr>
          <a:xfrm>
            <a:off x="2592382" y="906478"/>
            <a:ext cx="1811354" cy="1198546"/>
          </a:xfrm>
          <a:prstGeom prst="round2SameRect">
            <a:avLst>
              <a:gd name="adj1" fmla="val 11306"/>
              <a:gd name="adj2" fmla="val 0"/>
            </a:avLst>
          </a:prstGeom>
          <a:solidFill>
            <a:schemeClr val="accent1"/>
          </a:solidFill>
        </p:spPr>
        <p:txBody>
          <a:bodyPr wrap="square" lIns="0" tIns="548640" rIns="0" bIns="0" rtlCol="0" anchor="ctr" anchorCtr="0">
            <a:noAutofit/>
          </a:bodyPr>
          <a:lstStyle/>
          <a:p>
            <a:pPr algn="ctr" defTabSz="311815">
              <a:buClr>
                <a:srgbClr val="FEEB29"/>
              </a:buClr>
              <a:buSzPct val="70000"/>
              <a:defRPr/>
            </a:pPr>
            <a:r>
              <a:rPr lang="en-US" sz="1400" b="1">
                <a:latin typeface="Arial"/>
              </a:rPr>
              <a:t>Digital</a:t>
            </a:r>
          </a:p>
        </p:txBody>
      </p:sp>
      <p:sp>
        <p:nvSpPr>
          <p:cNvPr id="20" name="Rectangle: Top Corners Rounded 19">
            <a:extLst>
              <a:ext uri="{FF2B5EF4-FFF2-40B4-BE49-F238E27FC236}">
                <a16:creationId xmlns:a16="http://schemas.microsoft.com/office/drawing/2014/main" id="{F580DC1F-EE1B-F889-9640-0FB3382F8587}"/>
              </a:ext>
            </a:extLst>
          </p:cNvPr>
          <p:cNvSpPr/>
          <p:nvPr/>
        </p:nvSpPr>
        <p:spPr>
          <a:xfrm>
            <a:off x="6875446" y="906478"/>
            <a:ext cx="1811354" cy="1198546"/>
          </a:xfrm>
          <a:prstGeom prst="round2SameRect">
            <a:avLst>
              <a:gd name="adj1" fmla="val 11306"/>
              <a:gd name="adj2" fmla="val 0"/>
            </a:avLst>
          </a:prstGeom>
          <a:solidFill>
            <a:schemeClr val="accent1"/>
          </a:solidFill>
        </p:spPr>
        <p:txBody>
          <a:bodyPr wrap="square" lIns="0" tIns="548640" rIns="0" bIns="0" rtlCol="0" anchor="ctr" anchorCtr="0">
            <a:noAutofit/>
          </a:bodyPr>
          <a:lstStyle/>
          <a:p>
            <a:pPr algn="ctr" defTabSz="311815">
              <a:buClr>
                <a:srgbClr val="FEEB29"/>
              </a:buClr>
              <a:buSzPct val="70000"/>
              <a:defRPr/>
            </a:pPr>
            <a:r>
              <a:rPr lang="en-US" sz="1400" b="1">
                <a:latin typeface="Arial"/>
              </a:rPr>
              <a:t>Financial</a:t>
            </a:r>
          </a:p>
        </p:txBody>
      </p:sp>
      <p:sp>
        <p:nvSpPr>
          <p:cNvPr id="24" name="TextBox 23">
            <a:extLst>
              <a:ext uri="{FF2B5EF4-FFF2-40B4-BE49-F238E27FC236}">
                <a16:creationId xmlns:a16="http://schemas.microsoft.com/office/drawing/2014/main" id="{B5A924FB-D2E7-08B0-3980-53A17A6A361E}"/>
              </a:ext>
            </a:extLst>
          </p:cNvPr>
          <p:cNvSpPr txBox="1"/>
          <p:nvPr/>
        </p:nvSpPr>
        <p:spPr>
          <a:xfrm>
            <a:off x="4903499" y="3312981"/>
            <a:ext cx="1472184" cy="1292662"/>
          </a:xfrm>
          <a:prstGeom prst="rect">
            <a:avLst/>
          </a:prstGeom>
          <a:noFill/>
        </p:spPr>
        <p:txBody>
          <a:bodyPr wrap="square" lIns="0" tIns="0" rIns="0" bIns="0">
            <a:spAutoFit/>
          </a:bodyPr>
          <a:lstStyle/>
          <a:p>
            <a:pPr defTabSz="685800">
              <a:lnSpc>
                <a:spcPct val="100000"/>
              </a:lnSpc>
              <a:spcAft>
                <a:spcPts val="225"/>
              </a:spcAft>
              <a:defRPr/>
            </a:pPr>
            <a:r>
              <a:rPr lang="en-US" sz="1200" i="0">
                <a:effectLst/>
                <a:latin typeface="+mj-lt"/>
              </a:rPr>
              <a:t>If your info is exposed or stolen in a data breach, it can end up on the dark web where it can be sold for as little as </a:t>
            </a:r>
            <a:r>
              <a:rPr lang="en-US" sz="1200" b="1">
                <a:latin typeface="+mj-lt"/>
                <a:cs typeface="Calibri" panose="020F0502020204030204" pitchFamily="34" charset="0"/>
              </a:rPr>
              <a:t>10 cents.</a:t>
            </a:r>
            <a:endParaRPr lang="en-PH" sz="1200" b="1">
              <a:latin typeface="+mj-lt"/>
              <a:cs typeface="Calibri" panose="020F0502020204030204" pitchFamily="34" charset="0"/>
            </a:endParaRPr>
          </a:p>
        </p:txBody>
      </p:sp>
      <p:sp>
        <p:nvSpPr>
          <p:cNvPr id="27" name="TextBox 26">
            <a:extLst>
              <a:ext uri="{FF2B5EF4-FFF2-40B4-BE49-F238E27FC236}">
                <a16:creationId xmlns:a16="http://schemas.microsoft.com/office/drawing/2014/main" id="{001CC936-9404-237A-9016-E553C937EBF9}"/>
              </a:ext>
            </a:extLst>
          </p:cNvPr>
          <p:cNvSpPr txBox="1"/>
          <p:nvPr/>
        </p:nvSpPr>
        <p:spPr>
          <a:xfrm>
            <a:off x="7045031" y="2243895"/>
            <a:ext cx="1472184" cy="600164"/>
          </a:xfrm>
          <a:prstGeom prst="rect">
            <a:avLst/>
          </a:prstGeom>
          <a:noFill/>
        </p:spPr>
        <p:txBody>
          <a:bodyPr wrap="square" lIns="0" tIns="0" rIns="0" bIns="0">
            <a:spAutoFit/>
          </a:bodyPr>
          <a:lstStyle/>
          <a:p>
            <a:pPr defTabSz="685800">
              <a:defRPr/>
            </a:pPr>
            <a:r>
              <a:rPr lang="en-US" sz="1800" b="1">
                <a:solidFill>
                  <a:schemeClr val="accent2"/>
                </a:solidFill>
                <a:latin typeface="+mj-lt"/>
              </a:rPr>
              <a:t>70% </a:t>
            </a:r>
            <a:r>
              <a:rPr lang="en-US" sz="1050">
                <a:latin typeface="+mj-lt"/>
                <a:cs typeface="Calibri" panose="020F0502020204030204" pitchFamily="34" charset="0"/>
              </a:rPr>
              <a:t>of scam victims were impacted financially.</a:t>
            </a:r>
            <a:endParaRPr lang="en-PH" sz="1050">
              <a:latin typeface="+mj-lt"/>
              <a:cs typeface="Calibri" panose="020F0502020204030204" pitchFamily="34" charset="0"/>
            </a:endParaRPr>
          </a:p>
        </p:txBody>
      </p:sp>
      <p:sp>
        <p:nvSpPr>
          <p:cNvPr id="22" name="TextBox 21">
            <a:extLst>
              <a:ext uri="{FF2B5EF4-FFF2-40B4-BE49-F238E27FC236}">
                <a16:creationId xmlns:a16="http://schemas.microsoft.com/office/drawing/2014/main" id="{7F72E178-1D56-C7A7-45A7-9823A47101E1}"/>
              </a:ext>
            </a:extLst>
          </p:cNvPr>
          <p:cNvSpPr txBox="1"/>
          <p:nvPr/>
        </p:nvSpPr>
        <p:spPr>
          <a:xfrm>
            <a:off x="620435" y="2243895"/>
            <a:ext cx="1472184" cy="615553"/>
          </a:xfrm>
          <a:prstGeom prst="rect">
            <a:avLst/>
          </a:prstGeom>
          <a:noFill/>
        </p:spPr>
        <p:txBody>
          <a:bodyPr wrap="square" lIns="0" tIns="0" rIns="0" bIns="0">
            <a:spAutoFit/>
          </a:bodyPr>
          <a:lstStyle/>
          <a:p>
            <a:r>
              <a:rPr lang="en-US" sz="1050">
                <a:latin typeface="+mj-lt"/>
              </a:rPr>
              <a:t>There’s a victim of identity theft every </a:t>
            </a:r>
            <a:br>
              <a:rPr lang="en-US" sz="1200">
                <a:latin typeface="+mj-lt"/>
              </a:rPr>
            </a:br>
            <a:r>
              <a:rPr lang="en-US" sz="1800" b="1">
                <a:solidFill>
                  <a:schemeClr val="accent2"/>
                </a:solidFill>
                <a:latin typeface="+mj-lt"/>
              </a:rPr>
              <a:t>5 seconds</a:t>
            </a:r>
            <a:r>
              <a:rPr lang="en-US" sz="1800">
                <a:latin typeface="+mj-lt"/>
              </a:rPr>
              <a:t>.</a:t>
            </a:r>
            <a:endParaRPr lang="en-US" sz="1200">
              <a:latin typeface="+mj-lt"/>
            </a:endParaRPr>
          </a:p>
        </p:txBody>
      </p:sp>
      <p:sp>
        <p:nvSpPr>
          <p:cNvPr id="26" name="TextBox 25">
            <a:extLst>
              <a:ext uri="{FF2B5EF4-FFF2-40B4-BE49-F238E27FC236}">
                <a16:creationId xmlns:a16="http://schemas.microsoft.com/office/drawing/2014/main" id="{DD7CFC20-4B17-47D5-79F8-5714C4A4E699}"/>
              </a:ext>
            </a:extLst>
          </p:cNvPr>
          <p:cNvSpPr txBox="1"/>
          <p:nvPr/>
        </p:nvSpPr>
        <p:spPr>
          <a:xfrm>
            <a:off x="642994" y="3312981"/>
            <a:ext cx="1472184" cy="738664"/>
          </a:xfrm>
          <a:prstGeom prst="rect">
            <a:avLst/>
          </a:prstGeom>
          <a:noFill/>
        </p:spPr>
        <p:txBody>
          <a:bodyPr wrap="square" lIns="0" tIns="0" rIns="0" bIns="0">
            <a:spAutoFit/>
          </a:bodyPr>
          <a:lstStyle/>
          <a:p>
            <a:r>
              <a:rPr lang="en-US" sz="1200" b="0">
                <a:latin typeface="+mj-lt"/>
                <a:cs typeface="Calibri" panose="020F0502020204030204" pitchFamily="34" charset="0"/>
              </a:rPr>
              <a:t>Identity theft victims spent an </a:t>
            </a:r>
            <a:r>
              <a:rPr lang="en-US" sz="1200" b="1">
                <a:latin typeface="+mj-lt"/>
                <a:cs typeface="Calibri" panose="020F0502020204030204" pitchFamily="34" charset="0"/>
              </a:rPr>
              <a:t>average of 17 hours</a:t>
            </a:r>
            <a:r>
              <a:rPr lang="en-US" sz="1200" b="0">
                <a:latin typeface="+mj-lt"/>
                <a:cs typeface="Calibri" panose="020F0502020204030204" pitchFamily="34" charset="0"/>
              </a:rPr>
              <a:t> trying to resolve the fraud.</a:t>
            </a:r>
          </a:p>
        </p:txBody>
      </p:sp>
      <p:grpSp>
        <p:nvGrpSpPr>
          <p:cNvPr id="56" name="Group 55">
            <a:extLst>
              <a:ext uri="{FF2B5EF4-FFF2-40B4-BE49-F238E27FC236}">
                <a16:creationId xmlns:a16="http://schemas.microsoft.com/office/drawing/2014/main" id="{764E0D7E-EC71-C6EF-B803-BCA3A74330AB}"/>
              </a:ext>
            </a:extLst>
          </p:cNvPr>
          <p:cNvGrpSpPr/>
          <p:nvPr/>
        </p:nvGrpSpPr>
        <p:grpSpPr>
          <a:xfrm>
            <a:off x="620435" y="3120358"/>
            <a:ext cx="1472184" cy="98609"/>
            <a:chOff x="642676" y="3231306"/>
            <a:chExt cx="1427702" cy="98609"/>
          </a:xfrm>
        </p:grpSpPr>
        <p:sp>
          <p:nvSpPr>
            <p:cNvPr id="29" name="Isosceles Triangle 28">
              <a:extLst>
                <a:ext uri="{FF2B5EF4-FFF2-40B4-BE49-F238E27FC236}">
                  <a16:creationId xmlns:a16="http://schemas.microsoft.com/office/drawing/2014/main" id="{2AE8326C-C625-85AA-DD29-A44B60D620B5}"/>
                </a:ext>
              </a:extLst>
            </p:cNvPr>
            <p:cNvSpPr/>
            <p:nvPr/>
          </p:nvSpPr>
          <p:spPr>
            <a:xfrm rot="10800000" flipH="1">
              <a:off x="1249936" y="3231306"/>
              <a:ext cx="213181" cy="98609"/>
            </a:xfrm>
            <a:prstGeom prst="triangl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latin typeface="Arial" panose="020B0604020202020204" pitchFamily="34" charset="0"/>
                <a:cs typeface="Arial" panose="020B0604020202020204" pitchFamily="34" charset="0"/>
              </a:endParaRPr>
            </a:p>
          </p:txBody>
        </p:sp>
        <p:cxnSp>
          <p:nvCxnSpPr>
            <p:cNvPr id="36" name="Straight Connector 35">
              <a:extLst>
                <a:ext uri="{FF2B5EF4-FFF2-40B4-BE49-F238E27FC236}">
                  <a16:creationId xmlns:a16="http://schemas.microsoft.com/office/drawing/2014/main" id="{26784413-CAA7-C4D2-8149-E861369324B8}"/>
                </a:ext>
              </a:extLst>
            </p:cNvPr>
            <p:cNvCxnSpPr/>
            <p:nvPr/>
          </p:nvCxnSpPr>
          <p:spPr>
            <a:xfrm>
              <a:off x="642676" y="3233831"/>
              <a:ext cx="1427702" cy="0"/>
            </a:xfrm>
            <a:prstGeom prst="line">
              <a:avLst/>
            </a:prstGeom>
            <a:ln w="1587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DAE9A45A-3695-4643-C5E4-A788DCF62122}"/>
              </a:ext>
            </a:extLst>
          </p:cNvPr>
          <p:cNvSpPr txBox="1"/>
          <p:nvPr/>
        </p:nvSpPr>
        <p:spPr>
          <a:xfrm>
            <a:off x="2757892" y="2243895"/>
            <a:ext cx="1472184" cy="438582"/>
          </a:xfrm>
          <a:prstGeom prst="rect">
            <a:avLst/>
          </a:prstGeom>
          <a:noFill/>
        </p:spPr>
        <p:txBody>
          <a:bodyPr wrap="square" lIns="0" tIns="0" rIns="0" bIns="0">
            <a:spAutoFit/>
          </a:bodyPr>
          <a:lstStyle/>
          <a:p>
            <a:r>
              <a:rPr lang="en-US" sz="1800" b="1">
                <a:solidFill>
                  <a:schemeClr val="accent2"/>
                </a:solidFill>
                <a:latin typeface="+mj-lt"/>
                <a:cs typeface="Calibri" panose="020F0502020204030204" pitchFamily="34" charset="0"/>
              </a:rPr>
              <a:t>1 in 4 </a:t>
            </a:r>
            <a:r>
              <a:rPr lang="en-US" sz="1050" b="0">
                <a:latin typeface="+mj-lt"/>
                <a:cs typeface="Calibri" panose="020F0502020204030204" pitchFamily="34" charset="0"/>
              </a:rPr>
              <a:t>were targeted by scams in 2024. </a:t>
            </a:r>
          </a:p>
        </p:txBody>
      </p:sp>
      <p:sp>
        <p:nvSpPr>
          <p:cNvPr id="25" name="TextBox 24">
            <a:extLst>
              <a:ext uri="{FF2B5EF4-FFF2-40B4-BE49-F238E27FC236}">
                <a16:creationId xmlns:a16="http://schemas.microsoft.com/office/drawing/2014/main" id="{CE29AB93-0CC7-568D-7EB9-854241178DA0}"/>
              </a:ext>
            </a:extLst>
          </p:cNvPr>
          <p:cNvSpPr txBox="1"/>
          <p:nvPr/>
        </p:nvSpPr>
        <p:spPr>
          <a:xfrm>
            <a:off x="2784526" y="3312981"/>
            <a:ext cx="1472184" cy="923330"/>
          </a:xfrm>
          <a:prstGeom prst="rect">
            <a:avLst/>
          </a:prstGeom>
          <a:noFill/>
        </p:spPr>
        <p:txBody>
          <a:bodyPr wrap="square" lIns="0" tIns="0" rIns="0" bIns="0">
            <a:spAutoFit/>
          </a:bodyPr>
          <a:lstStyle/>
          <a:p>
            <a:r>
              <a:rPr lang="en-US" sz="1200" b="0">
                <a:latin typeface="+mj-lt"/>
                <a:cs typeface="Calibri" panose="020F0502020204030204" pitchFamily="34" charset="0"/>
              </a:rPr>
              <a:t>Scam victims spent an </a:t>
            </a:r>
            <a:r>
              <a:rPr lang="en-US" sz="1200" b="1">
                <a:latin typeface="+mj-lt"/>
                <a:cs typeface="Calibri" panose="020F0502020204030204" pitchFamily="34" charset="0"/>
              </a:rPr>
              <a:t>average of 21 hours resolving issues </a:t>
            </a:r>
            <a:r>
              <a:rPr lang="en-US" sz="1200" b="0">
                <a:latin typeface="+mj-lt"/>
                <a:cs typeface="Calibri" panose="020F0502020204030204" pitchFamily="34" charset="0"/>
              </a:rPr>
              <a:t>caused </a:t>
            </a:r>
            <a:br>
              <a:rPr lang="en-US" sz="1200" b="0">
                <a:latin typeface="+mj-lt"/>
                <a:cs typeface="Calibri" panose="020F0502020204030204" pitchFamily="34" charset="0"/>
              </a:rPr>
            </a:br>
            <a:r>
              <a:rPr lang="en-US" sz="1200" b="0">
                <a:latin typeface="+mj-lt"/>
                <a:cs typeface="Calibri" panose="020F0502020204030204" pitchFamily="34" charset="0"/>
              </a:rPr>
              <a:t>by the scam.</a:t>
            </a:r>
          </a:p>
        </p:txBody>
      </p:sp>
      <p:grpSp>
        <p:nvGrpSpPr>
          <p:cNvPr id="57" name="Group 56">
            <a:extLst>
              <a:ext uri="{FF2B5EF4-FFF2-40B4-BE49-F238E27FC236}">
                <a16:creationId xmlns:a16="http://schemas.microsoft.com/office/drawing/2014/main" id="{BF406218-3FE9-4089-F798-61E3DF525F97}"/>
              </a:ext>
            </a:extLst>
          </p:cNvPr>
          <p:cNvGrpSpPr/>
          <p:nvPr/>
        </p:nvGrpSpPr>
        <p:grpSpPr>
          <a:xfrm>
            <a:off x="2761967" y="3120358"/>
            <a:ext cx="1472184" cy="98609"/>
            <a:chOff x="642676" y="3231306"/>
            <a:chExt cx="1427702" cy="98609"/>
          </a:xfrm>
          <a:solidFill>
            <a:schemeClr val="tx2"/>
          </a:solidFill>
        </p:grpSpPr>
        <p:sp>
          <p:nvSpPr>
            <p:cNvPr id="58" name="Isosceles Triangle 57">
              <a:extLst>
                <a:ext uri="{FF2B5EF4-FFF2-40B4-BE49-F238E27FC236}">
                  <a16:creationId xmlns:a16="http://schemas.microsoft.com/office/drawing/2014/main" id="{0A0A0DD6-CCDF-C27E-1050-A81D61D1404F}"/>
                </a:ext>
              </a:extLst>
            </p:cNvPr>
            <p:cNvSpPr/>
            <p:nvPr/>
          </p:nvSpPr>
          <p:spPr>
            <a:xfrm rot="10800000" flipH="1">
              <a:off x="1249936" y="3231306"/>
              <a:ext cx="213181" cy="9860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latin typeface="Arial" panose="020B0604020202020204" pitchFamily="34" charset="0"/>
                <a:cs typeface="Arial" panose="020B0604020202020204" pitchFamily="34" charset="0"/>
              </a:endParaRPr>
            </a:p>
          </p:txBody>
        </p:sp>
        <p:cxnSp>
          <p:nvCxnSpPr>
            <p:cNvPr id="59" name="Straight Connector 58">
              <a:extLst>
                <a:ext uri="{FF2B5EF4-FFF2-40B4-BE49-F238E27FC236}">
                  <a16:creationId xmlns:a16="http://schemas.microsoft.com/office/drawing/2014/main" id="{A849FB00-1091-AFEF-6CF1-042FF486905F}"/>
                </a:ext>
              </a:extLst>
            </p:cNvPr>
            <p:cNvCxnSpPr/>
            <p:nvPr/>
          </p:nvCxnSpPr>
          <p:spPr>
            <a:xfrm>
              <a:off x="642676" y="3233831"/>
              <a:ext cx="1427702" cy="0"/>
            </a:xfrm>
            <a:prstGeom prst="line">
              <a:avLst/>
            </a:prstGeom>
            <a:grpFill/>
            <a:ln w="1587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pic>
        <p:nvPicPr>
          <p:cNvPr id="39" name="Picture Placeholder 223">
            <a:extLst>
              <a:ext uri="{FF2B5EF4-FFF2-40B4-BE49-F238E27FC236}">
                <a16:creationId xmlns:a16="http://schemas.microsoft.com/office/drawing/2014/main" id="{26BF708E-95D7-CBE6-9284-EC3407DFBAE3}"/>
              </a:ext>
            </a:extLst>
          </p:cNvPr>
          <p:cNvPicPr>
            <a:picLocks noChangeAspect="1"/>
          </p:cNvPicPr>
          <p:nvPr/>
        </p:nvPicPr>
        <p:blipFill>
          <a:blip>
            <a:extLst>
              <a:ext uri="{96DAC541-7B7A-43D3-8B79-37D633B846F1}">
                <asvg:svgBlip xmlns:asvg="http://schemas.microsoft.com/office/drawing/2016/SVG/main" r:embed="rId3"/>
              </a:ext>
            </a:extLst>
          </a:blip>
          <a:srcRect t="186" b="186"/>
          <a:stretch>
            <a:fillRect/>
          </a:stretch>
        </p:blipFill>
        <p:spPr>
          <a:xfrm>
            <a:off x="6588906" y="1349441"/>
            <a:ext cx="236552" cy="236552"/>
          </a:xfrm>
          <a:prstGeom prst="rect">
            <a:avLst/>
          </a:prstGeom>
        </p:spPr>
      </p:pic>
      <p:pic>
        <p:nvPicPr>
          <p:cNvPr id="40" name="Picture Placeholder 1436">
            <a:extLst>
              <a:ext uri="{FF2B5EF4-FFF2-40B4-BE49-F238E27FC236}">
                <a16:creationId xmlns:a16="http://schemas.microsoft.com/office/drawing/2014/main" id="{CC4D82AA-D77E-38A7-3E76-5C3050BAB0FB}"/>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533711" y="1091169"/>
            <a:ext cx="494824" cy="494824"/>
          </a:xfrm>
          <a:prstGeom prst="rect">
            <a:avLst/>
          </a:prstGeom>
        </p:spPr>
      </p:pic>
      <p:pic>
        <p:nvPicPr>
          <p:cNvPr id="42" name="Picture Placeholder 1786">
            <a:extLst>
              <a:ext uri="{FF2B5EF4-FFF2-40B4-BE49-F238E27FC236}">
                <a16:creationId xmlns:a16="http://schemas.microsoft.com/office/drawing/2014/main" id="{38940BC8-3976-F664-5810-A51E7373A45E}"/>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392179" y="1091169"/>
            <a:ext cx="494824" cy="494824"/>
          </a:xfrm>
          <a:prstGeom prst="rect">
            <a:avLst/>
          </a:prstGeom>
        </p:spPr>
      </p:pic>
      <p:pic>
        <p:nvPicPr>
          <p:cNvPr id="43" name="Picture Placeholder 330">
            <a:extLst>
              <a:ext uri="{FF2B5EF4-FFF2-40B4-BE49-F238E27FC236}">
                <a16:creationId xmlns:a16="http://schemas.microsoft.com/office/drawing/2014/main" id="{80B4E148-1AC7-D654-1344-FC8D02D18EAC}"/>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250647" y="1091169"/>
            <a:ext cx="494824" cy="494824"/>
          </a:xfrm>
          <a:prstGeom prst="rect">
            <a:avLst/>
          </a:prstGeom>
        </p:spPr>
      </p:pic>
      <p:pic>
        <p:nvPicPr>
          <p:cNvPr id="44" name="Picture Placeholder 164">
            <a:extLst>
              <a:ext uri="{FF2B5EF4-FFF2-40B4-BE49-F238E27FC236}">
                <a16:creationId xmlns:a16="http://schemas.microsoft.com/office/drawing/2014/main" id="{11A67190-2092-9BB9-73B6-EFC8443A0EF6}"/>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1109115" y="1091169"/>
            <a:ext cx="494824" cy="494824"/>
          </a:xfrm>
          <a:prstGeom prst="rect">
            <a:avLst/>
          </a:prstGeom>
        </p:spPr>
      </p:pic>
      <p:sp>
        <p:nvSpPr>
          <p:cNvPr id="6" name="Holder 6">
            <a:extLst>
              <a:ext uri="{FF2B5EF4-FFF2-40B4-BE49-F238E27FC236}">
                <a16:creationId xmlns:a16="http://schemas.microsoft.com/office/drawing/2014/main" id="{ADE6BB99-AD92-44E2-5338-E5E5F606B531}"/>
              </a:ext>
            </a:extLst>
          </p:cNvPr>
          <p:cNvSpPr txBox="1">
            <a:spLocks/>
          </p:cNvSpPr>
          <p:nvPr/>
        </p:nvSpPr>
        <p:spPr>
          <a:xfrm>
            <a:off x="8483601" y="4902104"/>
            <a:ext cx="206373" cy="107017"/>
          </a:xfrm>
          <a:prstGeom prst="rect">
            <a:avLst/>
          </a:prstGeom>
        </p:spPr>
        <p:txBody>
          <a:bodyPr wrap="square" lIns="0" tIns="0" rIns="0" bIns="0" anchor="ctr" anchorCtr="0">
            <a:spAutoFit/>
          </a:bodyPr>
          <a:lstStyle>
            <a:defPPr>
              <a:defRPr lang="en-US"/>
            </a:defPPr>
            <a:lvl1pPr marL="0" algn="r" defTabSz="415753" rtl="0" eaLnBrk="1" latinLnBrk="0" hangingPunct="1">
              <a:defRPr lang="en-GB" sz="800" b="0" i="0" kern="1200" smtClean="0">
                <a:solidFill>
                  <a:schemeClr val="tx1"/>
                </a:solidFill>
                <a:latin typeface="+mn-lt"/>
                <a:ea typeface="+mn-ea"/>
                <a:cs typeface="Arial" panose="020B0604020202020204" pitchFamily="34" charset="0"/>
              </a:defRPr>
            </a:lvl1pPr>
            <a:lvl2pPr marL="207877" algn="l" defTabSz="415753" rtl="0" eaLnBrk="1" latinLnBrk="0" hangingPunct="1">
              <a:defRPr sz="819" kern="1200">
                <a:solidFill>
                  <a:schemeClr val="tx1"/>
                </a:solidFill>
                <a:latin typeface="+mn-lt"/>
                <a:ea typeface="+mn-ea"/>
                <a:cs typeface="+mn-cs"/>
              </a:defRPr>
            </a:lvl2pPr>
            <a:lvl3pPr marL="415753" algn="l" defTabSz="415753" rtl="0" eaLnBrk="1" latinLnBrk="0" hangingPunct="1">
              <a:defRPr sz="819" kern="1200">
                <a:solidFill>
                  <a:schemeClr val="tx1"/>
                </a:solidFill>
                <a:latin typeface="+mn-lt"/>
                <a:ea typeface="+mn-ea"/>
                <a:cs typeface="+mn-cs"/>
              </a:defRPr>
            </a:lvl3pPr>
            <a:lvl4pPr marL="623630" algn="l" defTabSz="415753" rtl="0" eaLnBrk="1" latinLnBrk="0" hangingPunct="1">
              <a:defRPr sz="819" kern="1200">
                <a:solidFill>
                  <a:schemeClr val="tx1"/>
                </a:solidFill>
                <a:latin typeface="+mn-lt"/>
                <a:ea typeface="+mn-ea"/>
                <a:cs typeface="+mn-cs"/>
              </a:defRPr>
            </a:lvl4pPr>
            <a:lvl5pPr marL="831504" algn="l" defTabSz="415753" rtl="0" eaLnBrk="1" latinLnBrk="0" hangingPunct="1">
              <a:defRPr sz="819" kern="1200">
                <a:solidFill>
                  <a:schemeClr val="tx1"/>
                </a:solidFill>
                <a:latin typeface="+mn-lt"/>
                <a:ea typeface="+mn-ea"/>
                <a:cs typeface="+mn-cs"/>
              </a:defRPr>
            </a:lvl5pPr>
            <a:lvl6pPr marL="1039381" algn="l" defTabSz="415753" rtl="0" eaLnBrk="1" latinLnBrk="0" hangingPunct="1">
              <a:defRPr sz="819" kern="1200">
                <a:solidFill>
                  <a:schemeClr val="tx1"/>
                </a:solidFill>
                <a:latin typeface="+mn-lt"/>
                <a:ea typeface="+mn-ea"/>
                <a:cs typeface="+mn-cs"/>
              </a:defRPr>
            </a:lvl6pPr>
            <a:lvl7pPr marL="1247257" algn="l" defTabSz="415753" rtl="0" eaLnBrk="1" latinLnBrk="0" hangingPunct="1">
              <a:defRPr sz="819" kern="1200">
                <a:solidFill>
                  <a:schemeClr val="tx1"/>
                </a:solidFill>
                <a:latin typeface="+mn-lt"/>
                <a:ea typeface="+mn-ea"/>
                <a:cs typeface="+mn-cs"/>
              </a:defRPr>
            </a:lvl7pPr>
            <a:lvl8pPr marL="1455134" algn="l" defTabSz="415753" rtl="0" eaLnBrk="1" latinLnBrk="0" hangingPunct="1">
              <a:defRPr sz="819" kern="1200">
                <a:solidFill>
                  <a:schemeClr val="tx1"/>
                </a:solidFill>
                <a:latin typeface="+mn-lt"/>
                <a:ea typeface="+mn-ea"/>
                <a:cs typeface="+mn-cs"/>
              </a:defRPr>
            </a:lvl8pPr>
            <a:lvl9pPr marL="1663010" algn="l" defTabSz="415753" rtl="0" eaLnBrk="1" latinLnBrk="0" hangingPunct="1">
              <a:defRPr sz="819" kern="1200">
                <a:solidFill>
                  <a:schemeClr val="tx1"/>
                </a:solidFill>
                <a:latin typeface="+mn-lt"/>
                <a:ea typeface="+mn-ea"/>
                <a:cs typeface="+mn-cs"/>
              </a:defRPr>
            </a:lvl9pPr>
          </a:lstStyle>
          <a:p>
            <a:pPr marL="17328" algn="ctr">
              <a:lnSpc>
                <a:spcPts val="875"/>
              </a:lnSpc>
            </a:pPr>
            <a:fld id="{81D60167-4931-47E6-BA6A-407CBD079E47}" type="slidenum">
              <a:rPr lang="en-US" sz="600" smtClean="0"/>
              <a:pPr marL="17328" algn="ctr">
                <a:lnSpc>
                  <a:spcPts val="875"/>
                </a:lnSpc>
              </a:pPr>
              <a:t>6</a:t>
            </a:fld>
            <a:endParaRPr lang="en-US" sz="600"/>
          </a:p>
        </p:txBody>
      </p:sp>
      <p:sp>
        <p:nvSpPr>
          <p:cNvPr id="7" name="TextBox 6">
            <a:extLst>
              <a:ext uri="{FF2B5EF4-FFF2-40B4-BE49-F238E27FC236}">
                <a16:creationId xmlns:a16="http://schemas.microsoft.com/office/drawing/2014/main" id="{4983DEF5-FAB2-B941-80A1-85A4DF3A640F}"/>
              </a:ext>
            </a:extLst>
          </p:cNvPr>
          <p:cNvSpPr txBox="1"/>
          <p:nvPr/>
        </p:nvSpPr>
        <p:spPr>
          <a:xfrm>
            <a:off x="4903499" y="2243895"/>
            <a:ext cx="1513254" cy="854080"/>
          </a:xfrm>
          <a:prstGeom prst="rect">
            <a:avLst/>
          </a:prstGeom>
          <a:noFill/>
        </p:spPr>
        <p:txBody>
          <a:bodyPr wrap="square">
            <a:spAutoFit/>
          </a:bodyPr>
          <a:lstStyle/>
          <a:p>
            <a:r>
              <a:rPr lang="en-US" sz="1050">
                <a:latin typeface="+mj-lt"/>
                <a:cs typeface="Calibri" panose="020F0502020204030204" pitchFamily="34" charset="0"/>
              </a:rPr>
              <a:t>Nearly </a:t>
            </a:r>
            <a:r>
              <a:rPr lang="en-US" sz="1800" b="1">
                <a:solidFill>
                  <a:schemeClr val="accent2"/>
                </a:solidFill>
                <a:latin typeface="+mj-lt"/>
              </a:rPr>
              <a:t>50%</a:t>
            </a:r>
            <a:r>
              <a:rPr lang="en-US" sz="1050">
                <a:latin typeface="+mj-lt"/>
                <a:cs typeface="Calibri" panose="020F0502020204030204" pitchFamily="34" charset="0"/>
              </a:rPr>
              <a:t> of consumers have experienced a data breach.</a:t>
            </a:r>
          </a:p>
        </p:txBody>
      </p:sp>
      <p:grpSp>
        <p:nvGrpSpPr>
          <p:cNvPr id="8" name="Group 7">
            <a:extLst>
              <a:ext uri="{FF2B5EF4-FFF2-40B4-BE49-F238E27FC236}">
                <a16:creationId xmlns:a16="http://schemas.microsoft.com/office/drawing/2014/main" id="{0E554404-BA3C-4DE7-BCA3-60BFA04606BF}"/>
              </a:ext>
            </a:extLst>
          </p:cNvPr>
          <p:cNvGrpSpPr/>
          <p:nvPr/>
        </p:nvGrpSpPr>
        <p:grpSpPr>
          <a:xfrm>
            <a:off x="4903499" y="3112678"/>
            <a:ext cx="1472184" cy="98609"/>
            <a:chOff x="642676" y="3231306"/>
            <a:chExt cx="1427702" cy="98609"/>
          </a:xfrm>
          <a:solidFill>
            <a:schemeClr val="tx2"/>
          </a:solidFill>
        </p:grpSpPr>
        <p:sp>
          <p:nvSpPr>
            <p:cNvPr id="10" name="Isosceles Triangle 9">
              <a:extLst>
                <a:ext uri="{FF2B5EF4-FFF2-40B4-BE49-F238E27FC236}">
                  <a16:creationId xmlns:a16="http://schemas.microsoft.com/office/drawing/2014/main" id="{DDA10D4F-5696-6CD0-B476-4575420CC0EC}"/>
                </a:ext>
              </a:extLst>
            </p:cNvPr>
            <p:cNvSpPr/>
            <p:nvPr/>
          </p:nvSpPr>
          <p:spPr>
            <a:xfrm rot="10800000" flipH="1">
              <a:off x="1249936" y="3231306"/>
              <a:ext cx="213181" cy="9860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A4B7E65C-AAA1-980E-CA13-7DDC575E7F22}"/>
                </a:ext>
              </a:extLst>
            </p:cNvPr>
            <p:cNvCxnSpPr/>
            <p:nvPr/>
          </p:nvCxnSpPr>
          <p:spPr>
            <a:xfrm>
              <a:off x="642676" y="3233831"/>
              <a:ext cx="1427702" cy="0"/>
            </a:xfrm>
            <a:prstGeom prst="line">
              <a:avLst/>
            </a:prstGeom>
            <a:grpFill/>
            <a:ln w="1587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2269B39F-A20C-8DDC-44C1-F62CDBA406F9}"/>
              </a:ext>
            </a:extLst>
          </p:cNvPr>
          <p:cNvGrpSpPr/>
          <p:nvPr/>
        </p:nvGrpSpPr>
        <p:grpSpPr>
          <a:xfrm>
            <a:off x="7051381" y="3122135"/>
            <a:ext cx="1472184" cy="98609"/>
            <a:chOff x="642676" y="3231306"/>
            <a:chExt cx="1427702" cy="98609"/>
          </a:xfrm>
          <a:solidFill>
            <a:schemeClr val="tx2"/>
          </a:solidFill>
        </p:grpSpPr>
        <p:sp>
          <p:nvSpPr>
            <p:cNvPr id="15" name="Isosceles Triangle 14">
              <a:extLst>
                <a:ext uri="{FF2B5EF4-FFF2-40B4-BE49-F238E27FC236}">
                  <a16:creationId xmlns:a16="http://schemas.microsoft.com/office/drawing/2014/main" id="{B8A44264-9663-E304-A2D5-F2852B3E7943}"/>
                </a:ext>
              </a:extLst>
            </p:cNvPr>
            <p:cNvSpPr/>
            <p:nvPr/>
          </p:nvSpPr>
          <p:spPr>
            <a:xfrm rot="10800000" flipH="1">
              <a:off x="1249936" y="3231306"/>
              <a:ext cx="213181" cy="9860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err="1">
                <a:solidFill>
                  <a:schemeClr val="tx1"/>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id="{E8715FC0-0035-7A58-6E1D-490EDCFC2BA8}"/>
                </a:ext>
              </a:extLst>
            </p:cNvPr>
            <p:cNvCxnSpPr/>
            <p:nvPr/>
          </p:nvCxnSpPr>
          <p:spPr>
            <a:xfrm>
              <a:off x="642676" y="3233831"/>
              <a:ext cx="1427702" cy="0"/>
            </a:xfrm>
            <a:prstGeom prst="line">
              <a:avLst/>
            </a:prstGeom>
            <a:grpFill/>
            <a:ln w="1587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grpSp>
      <p:sp>
        <p:nvSpPr>
          <p:cNvPr id="28" name="TextBox 69, chunk 2">
            <a:extLst>
              <a:ext uri="{FF2B5EF4-FFF2-40B4-BE49-F238E27FC236}">
                <a16:creationId xmlns:a16="http://schemas.microsoft.com/office/drawing/2014/main" id="{4B046C28-C477-A3F5-D987-8A19BCA7B262}"/>
              </a:ext>
            </a:extLst>
          </p:cNvPr>
          <p:cNvSpPr txBox="1"/>
          <p:nvPr/>
        </p:nvSpPr>
        <p:spPr>
          <a:xfrm>
            <a:off x="7052602" y="3312981"/>
            <a:ext cx="1470963" cy="553998"/>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0">
                <a:solidFill>
                  <a:schemeClr val="tx2"/>
                </a:solidFill>
                <a:latin typeface="+mj-lt"/>
                <a:cs typeface="Calibri" panose="020F0502020204030204" pitchFamily="34" charset="0"/>
              </a:defRPr>
            </a:lvl1pPr>
          </a:lstStyle>
          <a:p>
            <a:pPr marL="0" indent="0">
              <a:buNone/>
              <a:defRPr/>
            </a:pPr>
            <a:r>
              <a:rPr kumimoji="0" lang="en-US" sz="1200" b="1" i="0" u="none" strike="noStrike" kern="1200" cap="none" spc="0" normalizeH="0" baseline="0" noProof="0">
                <a:ln>
                  <a:noFill/>
                </a:ln>
                <a:solidFill>
                  <a:schemeClr val="tx1"/>
                </a:solidFill>
                <a:effectLst/>
                <a:uLnTx/>
                <a:uFillTx/>
                <a:latin typeface="Arial"/>
                <a:ea typeface="+mn-ea"/>
                <a:cs typeface="Calibri" panose="020F0502020204030204" pitchFamily="34" charset="0"/>
              </a:rPr>
              <a:t>78% of employees </a:t>
            </a:r>
            <a:r>
              <a:rPr kumimoji="0" lang="en-US" sz="1200" b="0" i="0" u="none" strike="noStrike" kern="1200" cap="none" spc="0" normalizeH="0" baseline="0" noProof="0">
                <a:ln>
                  <a:noFill/>
                </a:ln>
                <a:solidFill>
                  <a:schemeClr val="tx1"/>
                </a:solidFill>
                <a:effectLst/>
                <a:uLnTx/>
                <a:uFillTx/>
                <a:latin typeface="Arial"/>
                <a:ea typeface="+mn-ea"/>
                <a:cs typeface="Calibri" panose="020F0502020204030204" pitchFamily="34" charset="0"/>
              </a:rPr>
              <a:t>say money is a source of stress.</a:t>
            </a:r>
          </a:p>
        </p:txBody>
      </p:sp>
      <p:sp>
        <p:nvSpPr>
          <p:cNvPr id="4" name="Slide Number Placeholder 3">
            <a:extLst>
              <a:ext uri="{FF2B5EF4-FFF2-40B4-BE49-F238E27FC236}">
                <a16:creationId xmlns:a16="http://schemas.microsoft.com/office/drawing/2014/main" id="{E89AF603-1120-4C79-F65D-3B75A8C494CC}"/>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6</a:t>
            </a:fld>
            <a:endParaRPr lang="en-US"/>
          </a:p>
        </p:txBody>
      </p:sp>
    </p:spTree>
    <p:extLst>
      <p:ext uri="{BB962C8B-B14F-4D97-AF65-F5344CB8AC3E}">
        <p14:creationId xmlns:p14="http://schemas.microsoft.com/office/powerpoint/2010/main" val="4034801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Single Corner Rounded 4">
            <a:extLst>
              <a:ext uri="{FF2B5EF4-FFF2-40B4-BE49-F238E27FC236}">
                <a16:creationId xmlns:a16="http://schemas.microsoft.com/office/drawing/2014/main" id="{BFDE2455-DE3B-2600-014E-B7BCFD8E4823}"/>
              </a:ext>
            </a:extLst>
          </p:cNvPr>
          <p:cNvSpPr/>
          <p:nvPr/>
        </p:nvSpPr>
        <p:spPr>
          <a:xfrm flipV="1">
            <a:off x="0" y="0"/>
            <a:ext cx="4457700" cy="4705347"/>
          </a:xfrm>
          <a:prstGeom prst="round1Rect">
            <a:avLst>
              <a:gd name="adj" fmla="val 708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15">
              <a:defRPr/>
            </a:pPr>
            <a:endParaRPr lang="en-US" sz="788">
              <a:solidFill>
                <a:srgbClr val="FFFFFF"/>
              </a:solidFill>
              <a:latin typeface="Arial" panose="020B06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59E9FB52-86EA-EC2B-8F7F-D9991FB3608B}"/>
              </a:ext>
            </a:extLst>
          </p:cNvPr>
          <p:cNvSpPr/>
          <p:nvPr/>
        </p:nvSpPr>
        <p:spPr>
          <a:xfrm>
            <a:off x="450850" y="1313925"/>
            <a:ext cx="2225346" cy="2077492"/>
          </a:xfrm>
          <a:prstGeom prst="rect">
            <a:avLst/>
          </a:prstGeom>
          <a:noFill/>
        </p:spPr>
        <p:txBody>
          <a:bodyPr wrap="square" lIns="0" tIns="0" rIns="0" bIns="0" rtlCol="0" anchor="ctr" anchorCtr="0">
            <a:noAutofit/>
          </a:bodyPr>
          <a:lstStyle/>
          <a:p>
            <a:pPr defTabSz="311815">
              <a:buClr>
                <a:srgbClr val="FEEB29"/>
              </a:buClr>
              <a:buSzPct val="70000"/>
              <a:defRPr/>
            </a:pPr>
            <a:r>
              <a:rPr lang="fr-FR" sz="2700" b="1">
                <a:solidFill>
                  <a:srgbClr val="242424"/>
                </a:solidFill>
                <a:latin typeface="Arial"/>
                <a:cs typeface="Arial"/>
              </a:rPr>
              <a:t>A New </a:t>
            </a:r>
            <a:r>
              <a:rPr lang="fr-FR" sz="2700" b="1" err="1">
                <a:solidFill>
                  <a:srgbClr val="242424"/>
                </a:solidFill>
                <a:latin typeface="Arial"/>
                <a:cs typeface="Arial"/>
              </a:rPr>
              <a:t>Era</a:t>
            </a:r>
            <a:r>
              <a:rPr lang="fr-FR" sz="2700" b="1">
                <a:solidFill>
                  <a:srgbClr val="242424"/>
                </a:solidFill>
                <a:latin typeface="Arial"/>
                <a:cs typeface="Arial"/>
              </a:rPr>
              <a:t> of Digital and Financial Protections</a:t>
            </a:r>
            <a:endParaRPr lang="fr-FR" sz="2700" b="1">
              <a:solidFill>
                <a:srgbClr val="242424"/>
              </a:solidFill>
              <a:latin typeface="Arial" panose="020B0604020202020204" pitchFamily="34" charset="0"/>
              <a:cs typeface="Arial" panose="020B0604020202020204" pitchFamily="34" charset="0"/>
            </a:endParaRPr>
          </a:p>
        </p:txBody>
      </p:sp>
      <p:sp>
        <p:nvSpPr>
          <p:cNvPr id="36" name="Rounded Rectangle 4">
            <a:extLst>
              <a:ext uri="{FF2B5EF4-FFF2-40B4-BE49-F238E27FC236}">
                <a16:creationId xmlns:a16="http://schemas.microsoft.com/office/drawing/2014/main" id="{17D8880C-BD23-7610-5A07-C01729BBDEC6}"/>
              </a:ext>
            </a:extLst>
          </p:cNvPr>
          <p:cNvSpPr>
            <a:spLocks/>
          </p:cNvSpPr>
          <p:nvPr/>
        </p:nvSpPr>
        <p:spPr>
          <a:xfrm>
            <a:off x="2934589" y="358848"/>
            <a:ext cx="3197227" cy="864427"/>
          </a:xfrm>
          <a:prstGeom prst="roundRect">
            <a:avLst>
              <a:gd name="adj" fmla="val 11337"/>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defTabSz="685800"/>
            <a:r>
              <a:rPr lang="en-US" sz="1400" b="1">
                <a:solidFill>
                  <a:schemeClr val="tx1"/>
                </a:solidFill>
              </a:rPr>
              <a:t>Keep my personal information and finances safer</a:t>
            </a:r>
          </a:p>
        </p:txBody>
      </p:sp>
      <p:sp>
        <p:nvSpPr>
          <p:cNvPr id="37" name="Rounded Rectangle 4">
            <a:extLst>
              <a:ext uri="{FF2B5EF4-FFF2-40B4-BE49-F238E27FC236}">
                <a16:creationId xmlns:a16="http://schemas.microsoft.com/office/drawing/2014/main" id="{1F27C678-484D-C6C1-8C5F-05972AFF4950}"/>
              </a:ext>
            </a:extLst>
          </p:cNvPr>
          <p:cNvSpPr>
            <a:spLocks/>
          </p:cNvSpPr>
          <p:nvPr/>
        </p:nvSpPr>
        <p:spPr>
          <a:xfrm>
            <a:off x="2934589" y="1429015"/>
            <a:ext cx="3197227" cy="864427"/>
          </a:xfrm>
          <a:prstGeom prst="roundRect">
            <a:avLst>
              <a:gd name="adj" fmla="val 11337"/>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defTabSz="685800"/>
            <a:r>
              <a:rPr lang="en-US" sz="1400" b="1">
                <a:solidFill>
                  <a:schemeClr val="tx1"/>
                </a:solidFill>
              </a:rPr>
              <a:t>Help protect my online life from scams and security threats</a:t>
            </a:r>
          </a:p>
        </p:txBody>
      </p:sp>
      <p:sp>
        <p:nvSpPr>
          <p:cNvPr id="38" name="Rounded Rectangle 4">
            <a:extLst>
              <a:ext uri="{FF2B5EF4-FFF2-40B4-BE49-F238E27FC236}">
                <a16:creationId xmlns:a16="http://schemas.microsoft.com/office/drawing/2014/main" id="{55AD4A81-96AF-FAAF-B400-1155F36D2841}"/>
              </a:ext>
            </a:extLst>
          </p:cNvPr>
          <p:cNvSpPr>
            <a:spLocks/>
          </p:cNvSpPr>
          <p:nvPr/>
        </p:nvSpPr>
        <p:spPr>
          <a:xfrm>
            <a:off x="2934589" y="2499182"/>
            <a:ext cx="3197227" cy="864427"/>
          </a:xfrm>
          <a:prstGeom prst="roundRect">
            <a:avLst>
              <a:gd name="adj" fmla="val 11337"/>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defTabSz="685800"/>
            <a:r>
              <a:rPr lang="en-US" sz="1400" b="1">
                <a:solidFill>
                  <a:schemeClr val="tx1"/>
                </a:solidFill>
              </a:rPr>
              <a:t>Give me control of </a:t>
            </a:r>
            <a:br>
              <a:rPr lang="en-US" sz="1400" b="1">
                <a:solidFill>
                  <a:schemeClr val="tx1"/>
                </a:solidFill>
              </a:rPr>
            </a:br>
            <a:r>
              <a:rPr lang="en-US" sz="1400" b="1">
                <a:solidFill>
                  <a:schemeClr val="tx1"/>
                </a:solidFill>
              </a:rPr>
              <a:t>my personal data</a:t>
            </a:r>
          </a:p>
        </p:txBody>
      </p:sp>
      <p:sp>
        <p:nvSpPr>
          <p:cNvPr id="39" name="Rounded Rectangle 4">
            <a:extLst>
              <a:ext uri="{FF2B5EF4-FFF2-40B4-BE49-F238E27FC236}">
                <a16:creationId xmlns:a16="http://schemas.microsoft.com/office/drawing/2014/main" id="{BE5624B7-7EFF-5636-E71D-1BFDA9508831}"/>
              </a:ext>
            </a:extLst>
          </p:cNvPr>
          <p:cNvSpPr>
            <a:spLocks/>
          </p:cNvSpPr>
          <p:nvPr/>
        </p:nvSpPr>
        <p:spPr>
          <a:xfrm>
            <a:off x="2934589" y="3569349"/>
            <a:ext cx="3197227" cy="864427"/>
          </a:xfrm>
          <a:prstGeom prst="roundRect">
            <a:avLst>
              <a:gd name="adj" fmla="val 11337"/>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defTabSz="685800"/>
            <a:r>
              <a:rPr lang="en-US" sz="1400" b="1">
                <a:solidFill>
                  <a:schemeClr val="tx1"/>
                </a:solidFill>
              </a:rPr>
              <a:t>Help me understand </a:t>
            </a:r>
            <a:br>
              <a:rPr lang="en-US" sz="1400" b="1">
                <a:solidFill>
                  <a:schemeClr val="tx1"/>
                </a:solidFill>
              </a:rPr>
            </a:br>
            <a:r>
              <a:rPr lang="en-US" sz="1400" b="1">
                <a:solidFill>
                  <a:schemeClr val="tx1"/>
                </a:solidFill>
              </a:rPr>
              <a:t>my finances</a:t>
            </a:r>
          </a:p>
        </p:txBody>
      </p:sp>
      <p:cxnSp>
        <p:nvCxnSpPr>
          <p:cNvPr id="123" name="Straight Connector 122">
            <a:extLst>
              <a:ext uri="{FF2B5EF4-FFF2-40B4-BE49-F238E27FC236}">
                <a16:creationId xmlns:a16="http://schemas.microsoft.com/office/drawing/2014/main" id="{A53C7101-FA82-4E1C-0703-5DD205326438}"/>
              </a:ext>
            </a:extLst>
          </p:cNvPr>
          <p:cNvCxnSpPr>
            <a:cxnSpLocks/>
          </p:cNvCxnSpPr>
          <p:nvPr/>
        </p:nvCxnSpPr>
        <p:spPr>
          <a:xfrm>
            <a:off x="6362902" y="1326145"/>
            <a:ext cx="2438198"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A59D53D-83B3-A69F-B600-4477FD89DDD6}"/>
              </a:ext>
            </a:extLst>
          </p:cNvPr>
          <p:cNvCxnSpPr>
            <a:cxnSpLocks/>
          </p:cNvCxnSpPr>
          <p:nvPr/>
        </p:nvCxnSpPr>
        <p:spPr>
          <a:xfrm>
            <a:off x="6362902" y="2396312"/>
            <a:ext cx="2438198"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A6C7E17-7729-2B79-E47D-9DB1D7981994}"/>
              </a:ext>
            </a:extLst>
          </p:cNvPr>
          <p:cNvCxnSpPr>
            <a:cxnSpLocks/>
          </p:cNvCxnSpPr>
          <p:nvPr/>
        </p:nvCxnSpPr>
        <p:spPr>
          <a:xfrm>
            <a:off x="6362902" y="3466478"/>
            <a:ext cx="2438198"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FFB21D87-1363-74B8-8E73-A49009E321C4}"/>
              </a:ext>
            </a:extLst>
          </p:cNvPr>
          <p:cNvSpPr/>
          <p:nvPr/>
        </p:nvSpPr>
        <p:spPr>
          <a:xfrm>
            <a:off x="7208875" y="606396"/>
            <a:ext cx="1592225" cy="369332"/>
          </a:xfrm>
          <a:prstGeom prst="rect">
            <a:avLst/>
          </a:prstGeom>
          <a:noFill/>
        </p:spPr>
        <p:txBody>
          <a:bodyPr wrap="square" lIns="0" tIns="0" rIns="0" bIns="0" rtlCol="0" anchor="ctr" anchorCtr="0">
            <a:spAutoFit/>
          </a:bodyPr>
          <a:lstStyle/>
          <a:p>
            <a:pPr defTabSz="311815">
              <a:buClr>
                <a:srgbClr val="FEEB29"/>
              </a:buClr>
              <a:buSzPct val="70000"/>
              <a:defRPr/>
            </a:pPr>
            <a:r>
              <a:rPr lang="en-US" sz="1200" b="1">
                <a:solidFill>
                  <a:srgbClr val="0F71F0"/>
                </a:solidFill>
                <a:latin typeface="Arial"/>
              </a:rPr>
              <a:t>Identity and </a:t>
            </a:r>
            <a:br>
              <a:rPr lang="en-US" sz="1200" b="1">
                <a:solidFill>
                  <a:srgbClr val="0F71F0"/>
                </a:solidFill>
                <a:latin typeface="Arial"/>
              </a:rPr>
            </a:br>
            <a:r>
              <a:rPr lang="en-US" sz="1200" b="1">
                <a:solidFill>
                  <a:srgbClr val="0F71F0"/>
                </a:solidFill>
                <a:latin typeface="Arial"/>
              </a:rPr>
              <a:t>Financial Protection</a:t>
            </a:r>
          </a:p>
        </p:txBody>
      </p:sp>
      <p:sp>
        <p:nvSpPr>
          <p:cNvPr id="50" name="Rectangle 49">
            <a:extLst>
              <a:ext uri="{FF2B5EF4-FFF2-40B4-BE49-F238E27FC236}">
                <a16:creationId xmlns:a16="http://schemas.microsoft.com/office/drawing/2014/main" id="{AC1D6352-70B7-DD3B-7E7C-8E3CF57C0669}"/>
              </a:ext>
            </a:extLst>
          </p:cNvPr>
          <p:cNvSpPr/>
          <p:nvPr/>
        </p:nvSpPr>
        <p:spPr>
          <a:xfrm>
            <a:off x="7208875" y="2839062"/>
            <a:ext cx="1592225" cy="184666"/>
          </a:xfrm>
          <a:prstGeom prst="rect">
            <a:avLst/>
          </a:prstGeom>
          <a:noFill/>
        </p:spPr>
        <p:txBody>
          <a:bodyPr wrap="square" lIns="0" tIns="0" rIns="0" bIns="0" rtlCol="0" anchor="ctr" anchorCtr="0">
            <a:spAutoFit/>
          </a:bodyPr>
          <a:lstStyle/>
          <a:p>
            <a:pPr defTabSz="311815">
              <a:buClr>
                <a:srgbClr val="FEEB29"/>
              </a:buClr>
              <a:buSzPct val="70000"/>
              <a:defRPr/>
            </a:pPr>
            <a:r>
              <a:rPr lang="en-US" sz="1200" b="1">
                <a:solidFill>
                  <a:srgbClr val="0F71F0"/>
                </a:solidFill>
                <a:latin typeface="Arial"/>
              </a:rPr>
              <a:t>Privacy Online</a:t>
            </a:r>
          </a:p>
        </p:txBody>
      </p:sp>
      <p:sp>
        <p:nvSpPr>
          <p:cNvPr id="51" name="Rectangle 50">
            <a:extLst>
              <a:ext uri="{FF2B5EF4-FFF2-40B4-BE49-F238E27FC236}">
                <a16:creationId xmlns:a16="http://schemas.microsoft.com/office/drawing/2014/main" id="{1BDE1BA1-C1B6-D179-E053-38BAC25D04BD}"/>
              </a:ext>
            </a:extLst>
          </p:cNvPr>
          <p:cNvSpPr/>
          <p:nvPr/>
        </p:nvSpPr>
        <p:spPr>
          <a:xfrm>
            <a:off x="7208875" y="1768895"/>
            <a:ext cx="1592225" cy="184666"/>
          </a:xfrm>
          <a:prstGeom prst="rect">
            <a:avLst/>
          </a:prstGeom>
          <a:noFill/>
        </p:spPr>
        <p:txBody>
          <a:bodyPr wrap="square" lIns="0" tIns="0" rIns="0" bIns="0" rtlCol="0" anchor="ctr" anchorCtr="0">
            <a:spAutoFit/>
          </a:bodyPr>
          <a:lstStyle/>
          <a:p>
            <a:pPr defTabSz="311815">
              <a:buClr>
                <a:srgbClr val="FEEB29"/>
              </a:buClr>
              <a:buSzPct val="70000"/>
              <a:defRPr/>
            </a:pPr>
            <a:r>
              <a:rPr lang="en-US" sz="1200" b="1">
                <a:solidFill>
                  <a:srgbClr val="0F71F0"/>
                </a:solidFill>
                <a:latin typeface="Arial"/>
              </a:rPr>
              <a:t>Digital Protection</a:t>
            </a:r>
          </a:p>
        </p:txBody>
      </p:sp>
      <p:sp>
        <p:nvSpPr>
          <p:cNvPr id="52" name="Rectangle 51">
            <a:extLst>
              <a:ext uri="{FF2B5EF4-FFF2-40B4-BE49-F238E27FC236}">
                <a16:creationId xmlns:a16="http://schemas.microsoft.com/office/drawing/2014/main" id="{97BC2F6E-3D8F-3F6A-140D-45D8827C2F30}"/>
              </a:ext>
            </a:extLst>
          </p:cNvPr>
          <p:cNvSpPr/>
          <p:nvPr/>
        </p:nvSpPr>
        <p:spPr>
          <a:xfrm>
            <a:off x="7208875" y="3909228"/>
            <a:ext cx="1592225" cy="184666"/>
          </a:xfrm>
          <a:prstGeom prst="rect">
            <a:avLst/>
          </a:prstGeom>
          <a:noFill/>
        </p:spPr>
        <p:txBody>
          <a:bodyPr wrap="square" lIns="0" tIns="0" rIns="0" bIns="0" rtlCol="0" anchor="ctr" anchorCtr="0">
            <a:spAutoFit/>
          </a:bodyPr>
          <a:lstStyle/>
          <a:p>
            <a:pPr defTabSz="311815">
              <a:buClr>
                <a:srgbClr val="FEEB29"/>
              </a:buClr>
              <a:buSzPct val="70000"/>
              <a:defRPr/>
            </a:pPr>
            <a:r>
              <a:rPr lang="en-US" sz="1200" b="1">
                <a:solidFill>
                  <a:srgbClr val="0F71F0"/>
                </a:solidFill>
                <a:latin typeface="Arial"/>
              </a:rPr>
              <a:t>Financial Wellness</a:t>
            </a:r>
          </a:p>
        </p:txBody>
      </p:sp>
      <p:sp>
        <p:nvSpPr>
          <p:cNvPr id="6" name="Holder 6">
            <a:extLst>
              <a:ext uri="{FF2B5EF4-FFF2-40B4-BE49-F238E27FC236}">
                <a16:creationId xmlns:a16="http://schemas.microsoft.com/office/drawing/2014/main" id="{E7F4E52E-677D-FC50-3460-228999E23782}"/>
              </a:ext>
            </a:extLst>
          </p:cNvPr>
          <p:cNvSpPr txBox="1">
            <a:spLocks/>
          </p:cNvSpPr>
          <p:nvPr/>
        </p:nvSpPr>
        <p:spPr>
          <a:xfrm>
            <a:off x="8483601" y="4902104"/>
            <a:ext cx="206373" cy="107017"/>
          </a:xfrm>
          <a:prstGeom prst="rect">
            <a:avLst/>
          </a:prstGeom>
        </p:spPr>
        <p:txBody>
          <a:bodyPr wrap="square" lIns="0" tIns="0" rIns="0" bIns="0" anchor="ctr" anchorCtr="0">
            <a:spAutoFit/>
          </a:bodyPr>
          <a:lstStyle>
            <a:defPPr>
              <a:defRPr lang="en-US"/>
            </a:defPPr>
            <a:lvl1pPr marL="0" algn="r" defTabSz="415753" rtl="0" eaLnBrk="1" latinLnBrk="0" hangingPunct="1">
              <a:defRPr lang="en-GB" sz="800" b="0" i="0" kern="1200" smtClean="0">
                <a:solidFill>
                  <a:schemeClr val="tx1"/>
                </a:solidFill>
                <a:latin typeface="+mn-lt"/>
                <a:ea typeface="+mn-ea"/>
                <a:cs typeface="Arial" panose="020B0604020202020204" pitchFamily="34" charset="0"/>
              </a:defRPr>
            </a:lvl1pPr>
            <a:lvl2pPr marL="207877" algn="l" defTabSz="415753" rtl="0" eaLnBrk="1" latinLnBrk="0" hangingPunct="1">
              <a:defRPr sz="819" kern="1200">
                <a:solidFill>
                  <a:schemeClr val="tx1"/>
                </a:solidFill>
                <a:latin typeface="+mn-lt"/>
                <a:ea typeface="+mn-ea"/>
                <a:cs typeface="+mn-cs"/>
              </a:defRPr>
            </a:lvl2pPr>
            <a:lvl3pPr marL="415753" algn="l" defTabSz="415753" rtl="0" eaLnBrk="1" latinLnBrk="0" hangingPunct="1">
              <a:defRPr sz="819" kern="1200">
                <a:solidFill>
                  <a:schemeClr val="tx1"/>
                </a:solidFill>
                <a:latin typeface="+mn-lt"/>
                <a:ea typeface="+mn-ea"/>
                <a:cs typeface="+mn-cs"/>
              </a:defRPr>
            </a:lvl3pPr>
            <a:lvl4pPr marL="623630" algn="l" defTabSz="415753" rtl="0" eaLnBrk="1" latinLnBrk="0" hangingPunct="1">
              <a:defRPr sz="819" kern="1200">
                <a:solidFill>
                  <a:schemeClr val="tx1"/>
                </a:solidFill>
                <a:latin typeface="+mn-lt"/>
                <a:ea typeface="+mn-ea"/>
                <a:cs typeface="+mn-cs"/>
              </a:defRPr>
            </a:lvl4pPr>
            <a:lvl5pPr marL="831504" algn="l" defTabSz="415753" rtl="0" eaLnBrk="1" latinLnBrk="0" hangingPunct="1">
              <a:defRPr sz="819" kern="1200">
                <a:solidFill>
                  <a:schemeClr val="tx1"/>
                </a:solidFill>
                <a:latin typeface="+mn-lt"/>
                <a:ea typeface="+mn-ea"/>
                <a:cs typeface="+mn-cs"/>
              </a:defRPr>
            </a:lvl5pPr>
            <a:lvl6pPr marL="1039381" algn="l" defTabSz="415753" rtl="0" eaLnBrk="1" latinLnBrk="0" hangingPunct="1">
              <a:defRPr sz="819" kern="1200">
                <a:solidFill>
                  <a:schemeClr val="tx1"/>
                </a:solidFill>
                <a:latin typeface="+mn-lt"/>
                <a:ea typeface="+mn-ea"/>
                <a:cs typeface="+mn-cs"/>
              </a:defRPr>
            </a:lvl6pPr>
            <a:lvl7pPr marL="1247257" algn="l" defTabSz="415753" rtl="0" eaLnBrk="1" latinLnBrk="0" hangingPunct="1">
              <a:defRPr sz="819" kern="1200">
                <a:solidFill>
                  <a:schemeClr val="tx1"/>
                </a:solidFill>
                <a:latin typeface="+mn-lt"/>
                <a:ea typeface="+mn-ea"/>
                <a:cs typeface="+mn-cs"/>
              </a:defRPr>
            </a:lvl7pPr>
            <a:lvl8pPr marL="1455134" algn="l" defTabSz="415753" rtl="0" eaLnBrk="1" latinLnBrk="0" hangingPunct="1">
              <a:defRPr sz="819" kern="1200">
                <a:solidFill>
                  <a:schemeClr val="tx1"/>
                </a:solidFill>
                <a:latin typeface="+mn-lt"/>
                <a:ea typeface="+mn-ea"/>
                <a:cs typeface="+mn-cs"/>
              </a:defRPr>
            </a:lvl8pPr>
            <a:lvl9pPr marL="1663010" algn="l" defTabSz="415753" rtl="0" eaLnBrk="1" latinLnBrk="0" hangingPunct="1">
              <a:defRPr sz="819" kern="1200">
                <a:solidFill>
                  <a:schemeClr val="tx1"/>
                </a:solidFill>
                <a:latin typeface="+mn-lt"/>
                <a:ea typeface="+mn-ea"/>
                <a:cs typeface="+mn-cs"/>
              </a:defRPr>
            </a:lvl9pPr>
          </a:lstStyle>
          <a:p>
            <a:pPr marL="17328" algn="ctr">
              <a:lnSpc>
                <a:spcPts val="875"/>
              </a:lnSpc>
            </a:pPr>
            <a:fld id="{81D60167-4931-47E6-BA6A-407CBD079E47}" type="slidenum">
              <a:rPr lang="en-US" sz="600" smtClean="0"/>
              <a:pPr marL="17328" algn="ctr">
                <a:lnSpc>
                  <a:spcPts val="875"/>
                </a:lnSpc>
              </a:pPr>
              <a:t>7</a:t>
            </a:fld>
            <a:endParaRPr lang="en-US" sz="600"/>
          </a:p>
        </p:txBody>
      </p:sp>
      <p:sp>
        <p:nvSpPr>
          <p:cNvPr id="4" name="Slide Number Placeholder 3">
            <a:extLst>
              <a:ext uri="{FF2B5EF4-FFF2-40B4-BE49-F238E27FC236}">
                <a16:creationId xmlns:a16="http://schemas.microsoft.com/office/drawing/2014/main" id="{5E586423-1A11-9DA8-44DF-F46A45F9C94B}"/>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7</a:t>
            </a:fld>
            <a:endParaRPr lang="en-US"/>
          </a:p>
        </p:txBody>
      </p:sp>
      <p:pic>
        <p:nvPicPr>
          <p:cNvPr id="8" name="Picture 7" descr="A computer screen with a yellow and black screen&#10;&#10;Description automatically generated">
            <a:extLst>
              <a:ext uri="{FF2B5EF4-FFF2-40B4-BE49-F238E27FC236}">
                <a16:creationId xmlns:a16="http://schemas.microsoft.com/office/drawing/2014/main" id="{E6D062FD-AE3A-8E96-A9CB-4D7EBBBEFF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2226" y="482717"/>
            <a:ext cx="785231" cy="640080"/>
          </a:xfrm>
          <a:prstGeom prst="rect">
            <a:avLst/>
          </a:prstGeom>
        </p:spPr>
      </p:pic>
      <p:pic>
        <p:nvPicPr>
          <p:cNvPr id="9" name="Picture 8" descr="A computer with a screen and icons&#10;&#10;Description automatically generated">
            <a:extLst>
              <a:ext uri="{FF2B5EF4-FFF2-40B4-BE49-F238E27FC236}">
                <a16:creationId xmlns:a16="http://schemas.microsoft.com/office/drawing/2014/main" id="{BAB3A72E-F8ED-88A7-677C-0557DAB491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2226" y="2605312"/>
            <a:ext cx="808337" cy="640080"/>
          </a:xfrm>
          <a:prstGeom prst="rect">
            <a:avLst/>
          </a:prstGeom>
        </p:spPr>
      </p:pic>
      <p:pic>
        <p:nvPicPr>
          <p:cNvPr id="10" name="Picture 9" descr="A cellphone with a fingerprint on the screen&#10;&#10;Description automatically generated">
            <a:extLst>
              <a:ext uri="{FF2B5EF4-FFF2-40B4-BE49-F238E27FC236}">
                <a16:creationId xmlns:a16="http://schemas.microsoft.com/office/drawing/2014/main" id="{9EBDC036-80ED-874A-56CC-8FAF76EBE4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5734" y="1534008"/>
            <a:ext cx="835108" cy="640080"/>
          </a:xfrm>
          <a:prstGeom prst="rect">
            <a:avLst/>
          </a:prstGeom>
        </p:spPr>
      </p:pic>
      <p:pic>
        <p:nvPicPr>
          <p:cNvPr id="11" name="Picture 10" descr="A white phone with a speedometer on the screen&#10;&#10;Description automatically generated">
            <a:extLst>
              <a:ext uri="{FF2B5EF4-FFF2-40B4-BE49-F238E27FC236}">
                <a16:creationId xmlns:a16="http://schemas.microsoft.com/office/drawing/2014/main" id="{4B264194-6E69-01EF-FE5E-06B4D5B62A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8891" y="3676616"/>
            <a:ext cx="635005" cy="640080"/>
          </a:xfrm>
          <a:prstGeom prst="rect">
            <a:avLst/>
          </a:prstGeom>
        </p:spPr>
      </p:pic>
    </p:spTree>
    <p:extLst>
      <p:ext uri="{BB962C8B-B14F-4D97-AF65-F5344CB8AC3E}">
        <p14:creationId xmlns:p14="http://schemas.microsoft.com/office/powerpoint/2010/main" val="3993954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4B170-F786-C01B-89F8-9F58068E03C0}"/>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AA44C254-D18D-32AA-8419-28748EE53F3B}"/>
              </a:ext>
            </a:extLst>
          </p:cNvPr>
          <p:cNvSpPr/>
          <p:nvPr/>
        </p:nvSpPr>
        <p:spPr>
          <a:xfrm>
            <a:off x="0" y="1541842"/>
            <a:ext cx="9144000" cy="1692111"/>
          </a:xfrm>
          <a:prstGeom prst="rect">
            <a:avLst/>
          </a:prstGeom>
          <a:solidFill>
            <a:schemeClr val="accent1"/>
          </a:solidFill>
        </p:spPr>
        <p:txBody>
          <a:bodyPr wrap="square" lIns="0" tIns="548640" rIns="0" bIns="0" rtlCol="0" anchor="ctr" anchorCtr="0">
            <a:noAutofit/>
          </a:bodyPr>
          <a:lstStyle/>
          <a:p>
            <a:pPr algn="ctr" defTabSz="311815">
              <a:buClr>
                <a:srgbClr val="FEEB29"/>
              </a:buClr>
              <a:buSzPct val="70000"/>
              <a:defRPr/>
            </a:pPr>
            <a:endParaRPr lang="en-US" sz="1400" b="1">
              <a:latin typeface="Arial"/>
            </a:endParaRPr>
          </a:p>
        </p:txBody>
      </p:sp>
      <p:sp>
        <p:nvSpPr>
          <p:cNvPr id="7" name="Rectangle 6">
            <a:extLst>
              <a:ext uri="{FF2B5EF4-FFF2-40B4-BE49-F238E27FC236}">
                <a16:creationId xmlns:a16="http://schemas.microsoft.com/office/drawing/2014/main" id="{984345AB-3304-367A-0EEF-2A4F9F2E8795}"/>
              </a:ext>
            </a:extLst>
          </p:cNvPr>
          <p:cNvSpPr/>
          <p:nvPr/>
        </p:nvSpPr>
        <p:spPr>
          <a:xfrm>
            <a:off x="0" y="970773"/>
            <a:ext cx="9144000" cy="571069"/>
          </a:xfrm>
          <a:prstGeom prst="rect">
            <a:avLst/>
          </a:prstGeom>
          <a:solidFill>
            <a:schemeClr val="bg2"/>
          </a:solidFill>
        </p:spPr>
        <p:txBody>
          <a:bodyPr wrap="square" lIns="0" tIns="548640" rIns="0" bIns="0" rtlCol="0" anchor="ctr" anchorCtr="0">
            <a:noAutofit/>
          </a:bodyPr>
          <a:lstStyle/>
          <a:p>
            <a:pPr algn="ctr" defTabSz="311815">
              <a:buClr>
                <a:srgbClr val="FEEB29"/>
              </a:buClr>
              <a:buSzPct val="70000"/>
              <a:defRPr/>
            </a:pPr>
            <a:endParaRPr lang="en-US" sz="1400" b="1">
              <a:latin typeface="Arial"/>
            </a:endParaRPr>
          </a:p>
        </p:txBody>
      </p:sp>
      <p:sp>
        <p:nvSpPr>
          <p:cNvPr id="1097" name="Rounded Rectangle 4">
            <a:extLst>
              <a:ext uri="{FF2B5EF4-FFF2-40B4-BE49-F238E27FC236}">
                <a16:creationId xmlns:a16="http://schemas.microsoft.com/office/drawing/2014/main" id="{D9D74743-A016-2524-7222-EECB4B641490}"/>
              </a:ext>
            </a:extLst>
          </p:cNvPr>
          <p:cNvSpPr>
            <a:spLocks/>
          </p:cNvSpPr>
          <p:nvPr/>
        </p:nvSpPr>
        <p:spPr>
          <a:xfrm>
            <a:off x="447561" y="2315654"/>
            <a:ext cx="8242300" cy="2475902"/>
          </a:xfrm>
          <a:prstGeom prst="roundRect">
            <a:avLst>
              <a:gd name="adj" fmla="val 3772"/>
            </a:avLst>
          </a:prstGeom>
          <a:solidFill>
            <a:schemeClr val="bg1"/>
          </a:solidFill>
          <a:ln>
            <a:noFill/>
          </a:ln>
          <a:effectLst>
            <a:outerShdw blurRad="177800" dist="38100" dir="5400000" algn="t" rotWithShape="0">
              <a:schemeClr val="tx2">
                <a:alpha val="1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00" dirty="0">
              <a:solidFill>
                <a:schemeClr val="tx1"/>
              </a:solidFill>
            </a:endParaRPr>
          </a:p>
        </p:txBody>
      </p:sp>
      <p:sp>
        <p:nvSpPr>
          <p:cNvPr id="1067" name="Title 2">
            <a:extLst>
              <a:ext uri="{FF2B5EF4-FFF2-40B4-BE49-F238E27FC236}">
                <a16:creationId xmlns:a16="http://schemas.microsoft.com/office/drawing/2014/main" id="{F7537FD5-553D-AFF0-8CDC-B98C24D86BBD}"/>
              </a:ext>
            </a:extLst>
          </p:cNvPr>
          <p:cNvSpPr>
            <a:spLocks noGrp="1"/>
          </p:cNvSpPr>
          <p:nvPr>
            <p:ph type="title"/>
          </p:nvPr>
        </p:nvSpPr>
        <p:spPr/>
        <p:txBody>
          <a:bodyPr/>
          <a:lstStyle/>
          <a:p>
            <a:r>
              <a:rPr lang="en-US" dirty="0"/>
              <a:t>LifeLock with Norton Benefit Premier</a:t>
            </a:r>
          </a:p>
        </p:txBody>
      </p:sp>
      <p:sp>
        <p:nvSpPr>
          <p:cNvPr id="1026" name="TextBox 1025">
            <a:extLst>
              <a:ext uri="{FF2B5EF4-FFF2-40B4-BE49-F238E27FC236}">
                <a16:creationId xmlns:a16="http://schemas.microsoft.com/office/drawing/2014/main" id="{B0FF8C5E-25E4-AC72-D5F9-FACD6FE52C95}"/>
              </a:ext>
            </a:extLst>
          </p:cNvPr>
          <p:cNvSpPr txBox="1"/>
          <p:nvPr/>
        </p:nvSpPr>
        <p:spPr>
          <a:xfrm>
            <a:off x="2550201" y="1640794"/>
            <a:ext cx="1944248" cy="553998"/>
          </a:xfrm>
          <a:prstGeom prst="rect">
            <a:avLst/>
          </a:prstGeom>
          <a:noFill/>
        </p:spPr>
        <p:txBody>
          <a:bodyPr wrap="square" lIns="0" tIns="0" rIns="0" bIns="0" rtlCol="0" anchor="ctr" anchorCtr="0">
            <a:spAutoFit/>
          </a:bodyPr>
          <a:lstStyle/>
          <a:p>
            <a:pPr algn="ctr" defTabSz="311815">
              <a:buClr>
                <a:srgbClr val="FEEB29"/>
              </a:buClr>
              <a:buSzPct val="70000"/>
              <a:defRPr/>
            </a:pPr>
            <a:r>
              <a:rPr lang="en-US" sz="1200" b="1" spc="-30"/>
              <a:t>Help protect my online </a:t>
            </a:r>
            <a:br>
              <a:rPr lang="en-US" sz="1200" b="1" spc="-30"/>
            </a:br>
            <a:r>
              <a:rPr lang="en-US" sz="1200" b="1" spc="-30"/>
              <a:t>life from scams and security threats</a:t>
            </a:r>
          </a:p>
        </p:txBody>
      </p:sp>
      <p:sp>
        <p:nvSpPr>
          <p:cNvPr id="62" name="TextBox 61">
            <a:extLst>
              <a:ext uri="{FF2B5EF4-FFF2-40B4-BE49-F238E27FC236}">
                <a16:creationId xmlns:a16="http://schemas.microsoft.com/office/drawing/2014/main" id="{1E7D7565-61F3-20A7-7462-BEF3FB0DC9E4}"/>
              </a:ext>
            </a:extLst>
          </p:cNvPr>
          <p:cNvSpPr txBox="1"/>
          <p:nvPr/>
        </p:nvSpPr>
        <p:spPr>
          <a:xfrm>
            <a:off x="450850" y="1640794"/>
            <a:ext cx="1944248" cy="553998"/>
          </a:xfrm>
          <a:prstGeom prst="rect">
            <a:avLst/>
          </a:prstGeom>
          <a:noFill/>
        </p:spPr>
        <p:txBody>
          <a:bodyPr wrap="square" lIns="0" tIns="0" rIns="0" bIns="0" rtlCol="0" anchor="ctr" anchorCtr="0">
            <a:spAutoFit/>
          </a:bodyPr>
          <a:lstStyle/>
          <a:p>
            <a:pPr algn="ctr" defTabSz="311815">
              <a:buClr>
                <a:srgbClr val="FEEB29"/>
              </a:buClr>
              <a:buSzPct val="70000"/>
              <a:defRPr/>
            </a:pPr>
            <a:r>
              <a:rPr lang="en-US" sz="1200" b="1" spc="-15"/>
              <a:t>Keep my personal information and </a:t>
            </a:r>
            <a:br>
              <a:rPr lang="en-US" sz="1200" b="1" spc="-15"/>
            </a:br>
            <a:r>
              <a:rPr lang="en-US" sz="1200" b="1" spc="-15"/>
              <a:t>finances safer</a:t>
            </a:r>
          </a:p>
        </p:txBody>
      </p:sp>
      <p:sp>
        <p:nvSpPr>
          <p:cNvPr id="1028" name="TextBox 1027">
            <a:extLst>
              <a:ext uri="{FF2B5EF4-FFF2-40B4-BE49-F238E27FC236}">
                <a16:creationId xmlns:a16="http://schemas.microsoft.com/office/drawing/2014/main" id="{E7FAE25D-0B2B-E6D4-D1A9-468E8C13FC9E}"/>
              </a:ext>
            </a:extLst>
          </p:cNvPr>
          <p:cNvSpPr txBox="1"/>
          <p:nvPr/>
        </p:nvSpPr>
        <p:spPr>
          <a:xfrm>
            <a:off x="6748901" y="1733127"/>
            <a:ext cx="1944248" cy="369332"/>
          </a:xfrm>
          <a:prstGeom prst="rect">
            <a:avLst/>
          </a:prstGeom>
          <a:noFill/>
        </p:spPr>
        <p:txBody>
          <a:bodyPr wrap="square" lIns="0" tIns="0" rIns="0" bIns="0" rtlCol="0" anchor="ctr" anchorCtr="0">
            <a:spAutoFit/>
          </a:bodyPr>
          <a:lstStyle/>
          <a:p>
            <a:pPr algn="ctr" defTabSz="311815">
              <a:buClr>
                <a:srgbClr val="FEEB29"/>
              </a:buClr>
              <a:buSzPct val="70000"/>
              <a:defRPr/>
            </a:pPr>
            <a:r>
              <a:rPr lang="en-US" sz="1200" b="1"/>
              <a:t>Help me manage </a:t>
            </a:r>
            <a:br>
              <a:rPr lang="en-US" sz="1200" b="1"/>
            </a:br>
            <a:r>
              <a:rPr lang="en-US" sz="1200" b="1"/>
              <a:t>my finances</a:t>
            </a:r>
          </a:p>
        </p:txBody>
      </p:sp>
      <p:sp>
        <p:nvSpPr>
          <p:cNvPr id="1027" name="TextBox 1026">
            <a:extLst>
              <a:ext uri="{FF2B5EF4-FFF2-40B4-BE49-F238E27FC236}">
                <a16:creationId xmlns:a16="http://schemas.microsoft.com/office/drawing/2014/main" id="{B7D94A12-0F19-E78F-B394-DF81F273C22A}"/>
              </a:ext>
            </a:extLst>
          </p:cNvPr>
          <p:cNvSpPr txBox="1"/>
          <p:nvPr/>
        </p:nvSpPr>
        <p:spPr>
          <a:xfrm>
            <a:off x="4649552" y="1733127"/>
            <a:ext cx="1944248" cy="369332"/>
          </a:xfrm>
          <a:prstGeom prst="rect">
            <a:avLst/>
          </a:prstGeom>
          <a:noFill/>
        </p:spPr>
        <p:txBody>
          <a:bodyPr wrap="square" lIns="0" tIns="0" rIns="0" bIns="0" rtlCol="0" anchor="ctr" anchorCtr="0">
            <a:spAutoFit/>
          </a:bodyPr>
          <a:lstStyle/>
          <a:p>
            <a:pPr algn="ctr" defTabSz="311815">
              <a:buClr>
                <a:srgbClr val="FEEB29"/>
              </a:buClr>
              <a:buSzPct val="70000"/>
              <a:defRPr/>
            </a:pPr>
            <a:r>
              <a:rPr lang="en-US" sz="1200" b="1"/>
              <a:t>Give me control </a:t>
            </a:r>
            <a:br>
              <a:rPr lang="en-US" sz="1200" b="1"/>
            </a:br>
            <a:r>
              <a:rPr lang="en-US" sz="1200" b="1"/>
              <a:t>of my personal data</a:t>
            </a:r>
          </a:p>
        </p:txBody>
      </p:sp>
      <p:grpSp>
        <p:nvGrpSpPr>
          <p:cNvPr id="44" name="Group 43">
            <a:extLst>
              <a:ext uri="{FF2B5EF4-FFF2-40B4-BE49-F238E27FC236}">
                <a16:creationId xmlns:a16="http://schemas.microsoft.com/office/drawing/2014/main" id="{DB83FDEB-7FAE-57BD-03F0-CAEB0A4E9D6E}"/>
              </a:ext>
            </a:extLst>
          </p:cNvPr>
          <p:cNvGrpSpPr/>
          <p:nvPr/>
        </p:nvGrpSpPr>
        <p:grpSpPr>
          <a:xfrm>
            <a:off x="563238" y="1075654"/>
            <a:ext cx="1719473" cy="361306"/>
            <a:chOff x="450850" y="996379"/>
            <a:chExt cx="1719473" cy="361306"/>
          </a:xfrm>
        </p:grpSpPr>
        <p:sp>
          <p:nvSpPr>
            <p:cNvPr id="20" name="TextBox 19">
              <a:extLst>
                <a:ext uri="{FF2B5EF4-FFF2-40B4-BE49-F238E27FC236}">
                  <a16:creationId xmlns:a16="http://schemas.microsoft.com/office/drawing/2014/main" id="{8CF8E996-FB0B-5F37-15F6-ACE6DB0E5E92}"/>
                </a:ext>
              </a:extLst>
            </p:cNvPr>
            <p:cNvSpPr txBox="1"/>
            <p:nvPr/>
          </p:nvSpPr>
          <p:spPr>
            <a:xfrm>
              <a:off x="891260" y="1034520"/>
              <a:ext cx="1279063" cy="323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defPPr>
                <a:defRPr lang="en-US"/>
              </a:defPPr>
              <a:lvl1pPr algn="ctr">
                <a:defRPr sz="1000">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defTabSz="415742"/>
              <a:r>
                <a:rPr lang="en-US" sz="1050" b="1">
                  <a:solidFill>
                    <a:schemeClr val="tx1"/>
                  </a:solidFill>
                </a:rPr>
                <a:t>Identity and </a:t>
              </a:r>
              <a:br>
                <a:rPr lang="en-US" sz="1050" b="1">
                  <a:solidFill>
                    <a:schemeClr val="tx1"/>
                  </a:solidFill>
                </a:rPr>
              </a:br>
              <a:r>
                <a:rPr lang="en-US" sz="1050" b="1">
                  <a:solidFill>
                    <a:schemeClr val="tx1"/>
                  </a:solidFill>
                </a:rPr>
                <a:t>Financial Protection</a:t>
              </a:r>
            </a:p>
          </p:txBody>
        </p:sp>
        <p:grpSp>
          <p:nvGrpSpPr>
            <p:cNvPr id="1391" name="Group 1390">
              <a:extLst>
                <a:ext uri="{FF2B5EF4-FFF2-40B4-BE49-F238E27FC236}">
                  <a16:creationId xmlns:a16="http://schemas.microsoft.com/office/drawing/2014/main" id="{71576F89-EB73-DEF8-0B29-38DF3D72F305}"/>
                </a:ext>
              </a:extLst>
            </p:cNvPr>
            <p:cNvGrpSpPr/>
            <p:nvPr/>
          </p:nvGrpSpPr>
          <p:grpSpPr>
            <a:xfrm>
              <a:off x="450850" y="996379"/>
              <a:ext cx="348644" cy="348644"/>
              <a:chOff x="6362902" y="475998"/>
              <a:chExt cx="614887" cy="614887"/>
            </a:xfrm>
          </p:grpSpPr>
          <p:sp>
            <p:nvSpPr>
              <p:cNvPr id="1392" name="Freeform: Shape 1391">
                <a:extLst>
                  <a:ext uri="{FF2B5EF4-FFF2-40B4-BE49-F238E27FC236}">
                    <a16:creationId xmlns:a16="http://schemas.microsoft.com/office/drawing/2014/main" id="{ABC21E92-53EC-3246-C99B-5888C0223B3D}"/>
                  </a:ext>
                </a:extLst>
              </p:cNvPr>
              <p:cNvSpPr/>
              <p:nvPr/>
            </p:nvSpPr>
            <p:spPr>
              <a:xfrm flipV="1">
                <a:off x="6362902" y="475998"/>
                <a:ext cx="614887" cy="614887"/>
              </a:xfrm>
              <a:custGeom>
                <a:avLst/>
                <a:gdLst>
                  <a:gd name="connsiteX0" fmla="*/ 463130 w 463294"/>
                  <a:gd name="connsiteY0" fmla="*/ 231483 h 463294"/>
                  <a:gd name="connsiteX1" fmla="*/ 231483 w 463294"/>
                  <a:gd name="connsiteY1" fmla="*/ -165 h 463294"/>
                  <a:gd name="connsiteX2" fmla="*/ -165 w 463294"/>
                  <a:gd name="connsiteY2" fmla="*/ 231483 h 463294"/>
                  <a:gd name="connsiteX3" fmla="*/ 231483 w 463294"/>
                  <a:gd name="connsiteY3" fmla="*/ 463130 h 463294"/>
                  <a:gd name="connsiteX4" fmla="*/ 463130 w 463294"/>
                  <a:gd name="connsiteY4" fmla="*/ 231483 h 46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94" h="463294">
                    <a:moveTo>
                      <a:pt x="463130" y="231483"/>
                    </a:moveTo>
                    <a:cubicBezTo>
                      <a:pt x="463130" y="103548"/>
                      <a:pt x="359418" y="-165"/>
                      <a:pt x="231483" y="-165"/>
                    </a:cubicBezTo>
                    <a:cubicBezTo>
                      <a:pt x="103548" y="-165"/>
                      <a:pt x="-165" y="103548"/>
                      <a:pt x="-165" y="231483"/>
                    </a:cubicBezTo>
                    <a:cubicBezTo>
                      <a:pt x="-165" y="359418"/>
                      <a:pt x="103548" y="463130"/>
                      <a:pt x="231483" y="463130"/>
                    </a:cubicBezTo>
                    <a:cubicBezTo>
                      <a:pt x="359418" y="463130"/>
                      <a:pt x="463130" y="359418"/>
                      <a:pt x="463130" y="231483"/>
                    </a:cubicBezTo>
                  </a:path>
                </a:pathLst>
              </a:custGeom>
              <a:solidFill>
                <a:schemeClr val="accent1"/>
              </a:solidFill>
              <a:ln w="1195" cap="flat">
                <a:noFill/>
                <a:prstDash val="solid"/>
                <a:miter/>
              </a:ln>
            </p:spPr>
            <p:txBody>
              <a:bodyPr rtlCol="0" anchor="ctr"/>
              <a:lstStyle/>
              <a:p>
                <a:pPr defTabSz="415742"/>
                <a:endParaRPr lang="en-US" sz="1150">
                  <a:solidFill>
                    <a:srgbClr val="242424"/>
                  </a:solidFill>
                  <a:latin typeface="Arial"/>
                </a:endParaRPr>
              </a:p>
            </p:txBody>
          </p:sp>
          <p:pic>
            <p:nvPicPr>
              <p:cNvPr id="1393" name="Picture Placeholder 41">
                <a:extLst>
                  <a:ext uri="{FF2B5EF4-FFF2-40B4-BE49-F238E27FC236}">
                    <a16:creationId xmlns:a16="http://schemas.microsoft.com/office/drawing/2014/main" id="{4D3CEC4A-05DF-653C-CCD5-19150DAD9F9A}"/>
                  </a:ext>
                </a:extLst>
              </p:cNvPr>
              <p:cNvPicPr>
                <a:picLocks noChangeAspect="1"/>
              </p:cNvPicPr>
              <p:nvPr/>
            </p:nvPicPr>
            <p:blipFill rotWithShape="1">
              <a:blip>
                <a:extLst>
                  <a:ext uri="{96DAC541-7B7A-43D3-8B79-37D633B846F1}">
                    <asvg:svgBlip xmlns:asvg="http://schemas.microsoft.com/office/drawing/2016/SVG/main" r:embed="rId3"/>
                  </a:ext>
                </a:extLst>
              </a:blip>
              <a:srcRect/>
              <a:stretch/>
            </p:blipFill>
            <p:spPr>
              <a:xfrm>
                <a:off x="6492218" y="605314"/>
                <a:ext cx="356256" cy="356256"/>
              </a:xfrm>
              <a:prstGeom prst="rect">
                <a:avLst/>
              </a:prstGeom>
              <a:noFill/>
              <a:ln>
                <a:noFill/>
              </a:ln>
            </p:spPr>
          </p:pic>
        </p:grpSp>
      </p:grpSp>
      <p:grpSp>
        <p:nvGrpSpPr>
          <p:cNvPr id="46" name="Group 45">
            <a:extLst>
              <a:ext uri="{FF2B5EF4-FFF2-40B4-BE49-F238E27FC236}">
                <a16:creationId xmlns:a16="http://schemas.microsoft.com/office/drawing/2014/main" id="{DAF0512D-1065-31B9-A97C-840AB044B70B}"/>
              </a:ext>
            </a:extLst>
          </p:cNvPr>
          <p:cNvGrpSpPr/>
          <p:nvPr/>
        </p:nvGrpSpPr>
        <p:grpSpPr>
          <a:xfrm>
            <a:off x="4762334" y="1075654"/>
            <a:ext cx="1719473" cy="361306"/>
            <a:chOff x="4733914" y="996379"/>
            <a:chExt cx="1719473" cy="361306"/>
          </a:xfrm>
        </p:grpSpPr>
        <p:sp>
          <p:nvSpPr>
            <p:cNvPr id="19" name="TextBox 18">
              <a:extLst>
                <a:ext uri="{FF2B5EF4-FFF2-40B4-BE49-F238E27FC236}">
                  <a16:creationId xmlns:a16="http://schemas.microsoft.com/office/drawing/2014/main" id="{FD3F93FA-48D1-34BC-D2C0-AFAF9CA5E9F0}"/>
                </a:ext>
              </a:extLst>
            </p:cNvPr>
            <p:cNvSpPr txBox="1"/>
            <p:nvPr/>
          </p:nvSpPr>
          <p:spPr>
            <a:xfrm>
              <a:off x="5174324" y="1034520"/>
              <a:ext cx="1279063" cy="323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defPPr>
                <a:defRPr lang="en-US"/>
              </a:defPPr>
              <a:lvl1pPr algn="ctr">
                <a:defRPr sz="1000">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defTabSz="415742"/>
              <a:r>
                <a:rPr lang="en-US" sz="1050" b="1">
                  <a:solidFill>
                    <a:schemeClr val="tx1"/>
                  </a:solidFill>
                </a:rPr>
                <a:t>Privacy </a:t>
              </a:r>
              <a:br>
                <a:rPr lang="en-US" sz="1050" b="1">
                  <a:solidFill>
                    <a:schemeClr val="tx1"/>
                  </a:solidFill>
                </a:rPr>
              </a:br>
              <a:r>
                <a:rPr lang="en-US" sz="1050" b="1">
                  <a:solidFill>
                    <a:schemeClr val="tx1"/>
                  </a:solidFill>
                </a:rPr>
                <a:t>Online</a:t>
              </a:r>
            </a:p>
          </p:txBody>
        </p:sp>
        <p:grpSp>
          <p:nvGrpSpPr>
            <p:cNvPr id="2" name="Group 1">
              <a:extLst>
                <a:ext uri="{FF2B5EF4-FFF2-40B4-BE49-F238E27FC236}">
                  <a16:creationId xmlns:a16="http://schemas.microsoft.com/office/drawing/2014/main" id="{59EDB65F-8676-6615-4090-1E4984796850}"/>
                </a:ext>
              </a:extLst>
            </p:cNvPr>
            <p:cNvGrpSpPr/>
            <p:nvPr/>
          </p:nvGrpSpPr>
          <p:grpSpPr>
            <a:xfrm>
              <a:off x="4733914" y="996379"/>
              <a:ext cx="348644" cy="348644"/>
              <a:chOff x="4467669" y="466795"/>
              <a:chExt cx="614887" cy="614887"/>
            </a:xfrm>
          </p:grpSpPr>
          <p:sp>
            <p:nvSpPr>
              <p:cNvPr id="1400" name="Freeform: Shape 1399">
                <a:extLst>
                  <a:ext uri="{FF2B5EF4-FFF2-40B4-BE49-F238E27FC236}">
                    <a16:creationId xmlns:a16="http://schemas.microsoft.com/office/drawing/2014/main" id="{DCE4005C-EBE6-5D15-3442-1A18E45C0F09}"/>
                  </a:ext>
                </a:extLst>
              </p:cNvPr>
              <p:cNvSpPr/>
              <p:nvPr/>
            </p:nvSpPr>
            <p:spPr>
              <a:xfrm flipV="1">
                <a:off x="4467669" y="466795"/>
                <a:ext cx="614887" cy="614887"/>
              </a:xfrm>
              <a:custGeom>
                <a:avLst/>
                <a:gdLst>
                  <a:gd name="connsiteX0" fmla="*/ 463130 w 463294"/>
                  <a:gd name="connsiteY0" fmla="*/ 231483 h 463294"/>
                  <a:gd name="connsiteX1" fmla="*/ 231483 w 463294"/>
                  <a:gd name="connsiteY1" fmla="*/ -165 h 463294"/>
                  <a:gd name="connsiteX2" fmla="*/ -165 w 463294"/>
                  <a:gd name="connsiteY2" fmla="*/ 231483 h 463294"/>
                  <a:gd name="connsiteX3" fmla="*/ 231483 w 463294"/>
                  <a:gd name="connsiteY3" fmla="*/ 463130 h 463294"/>
                  <a:gd name="connsiteX4" fmla="*/ 463130 w 463294"/>
                  <a:gd name="connsiteY4" fmla="*/ 231483 h 46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94" h="463294">
                    <a:moveTo>
                      <a:pt x="463130" y="231483"/>
                    </a:moveTo>
                    <a:cubicBezTo>
                      <a:pt x="463130" y="103548"/>
                      <a:pt x="359418" y="-165"/>
                      <a:pt x="231483" y="-165"/>
                    </a:cubicBezTo>
                    <a:cubicBezTo>
                      <a:pt x="103548" y="-165"/>
                      <a:pt x="-165" y="103548"/>
                      <a:pt x="-165" y="231483"/>
                    </a:cubicBezTo>
                    <a:cubicBezTo>
                      <a:pt x="-165" y="359418"/>
                      <a:pt x="103548" y="463130"/>
                      <a:pt x="231483" y="463130"/>
                    </a:cubicBezTo>
                    <a:cubicBezTo>
                      <a:pt x="359418" y="463130"/>
                      <a:pt x="463130" y="359418"/>
                      <a:pt x="463130" y="231483"/>
                    </a:cubicBezTo>
                  </a:path>
                </a:pathLst>
              </a:custGeom>
              <a:solidFill>
                <a:schemeClr val="accent1"/>
              </a:solidFill>
              <a:ln w="1195" cap="flat">
                <a:noFill/>
                <a:prstDash val="solid"/>
                <a:miter/>
              </a:ln>
            </p:spPr>
            <p:txBody>
              <a:bodyPr rtlCol="0" anchor="ctr"/>
              <a:lstStyle/>
              <a:p>
                <a:pPr defTabSz="415742"/>
                <a:endParaRPr lang="en-US" sz="1150">
                  <a:solidFill>
                    <a:srgbClr val="242424"/>
                  </a:solidFill>
                  <a:latin typeface="Arial"/>
                </a:endParaRPr>
              </a:p>
            </p:txBody>
          </p:sp>
          <p:grpSp>
            <p:nvGrpSpPr>
              <p:cNvPr id="1401" name="Group 1400">
                <a:extLst>
                  <a:ext uri="{FF2B5EF4-FFF2-40B4-BE49-F238E27FC236}">
                    <a16:creationId xmlns:a16="http://schemas.microsoft.com/office/drawing/2014/main" id="{6A81A594-8F14-828A-2C63-E58C1BE634BD}"/>
                  </a:ext>
                </a:extLst>
              </p:cNvPr>
              <p:cNvGrpSpPr/>
              <p:nvPr/>
            </p:nvGrpSpPr>
            <p:grpSpPr>
              <a:xfrm>
                <a:off x="4617705" y="647129"/>
                <a:ext cx="307800" cy="300672"/>
                <a:chOff x="2768230" y="3116372"/>
                <a:chExt cx="261147" cy="255100"/>
              </a:xfrm>
              <a:solidFill>
                <a:srgbClr val="242424"/>
              </a:solidFill>
            </p:grpSpPr>
            <p:sp>
              <p:nvSpPr>
                <p:cNvPr id="1402" name="Freeform: Shape 1401">
                  <a:extLst>
                    <a:ext uri="{FF2B5EF4-FFF2-40B4-BE49-F238E27FC236}">
                      <a16:creationId xmlns:a16="http://schemas.microsoft.com/office/drawing/2014/main" id="{E5291AEB-88EF-6ADD-9121-B9C6777EBA32}"/>
                    </a:ext>
                  </a:extLst>
                </p:cNvPr>
                <p:cNvSpPr/>
                <p:nvPr/>
              </p:nvSpPr>
              <p:spPr>
                <a:xfrm flipV="1">
                  <a:off x="2884306" y="3289822"/>
                  <a:ext cx="29020" cy="28908"/>
                </a:xfrm>
                <a:custGeom>
                  <a:avLst/>
                  <a:gdLst>
                    <a:gd name="connsiteX0" fmla="*/ 28866 w 29020"/>
                    <a:gd name="connsiteY0" fmla="*/ 14362 h 28908"/>
                    <a:gd name="connsiteX1" fmla="*/ 14358 w 29020"/>
                    <a:gd name="connsiteY1" fmla="*/ -92 h 28908"/>
                    <a:gd name="connsiteX2" fmla="*/ -154 w 29020"/>
                    <a:gd name="connsiteY2" fmla="*/ 14362 h 28908"/>
                    <a:gd name="connsiteX3" fmla="*/ 14358 w 29020"/>
                    <a:gd name="connsiteY3" fmla="*/ 28816 h 28908"/>
                    <a:gd name="connsiteX4" fmla="*/ 28866 w 29020"/>
                    <a:gd name="connsiteY4" fmla="*/ 14362 h 28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20" h="28908">
                      <a:moveTo>
                        <a:pt x="28866" y="14362"/>
                      </a:moveTo>
                      <a:cubicBezTo>
                        <a:pt x="28866" y="6384"/>
                        <a:pt x="22366" y="-92"/>
                        <a:pt x="14358" y="-92"/>
                      </a:cubicBezTo>
                      <a:cubicBezTo>
                        <a:pt x="6342" y="-92"/>
                        <a:pt x="-154" y="6384"/>
                        <a:pt x="-154" y="14362"/>
                      </a:cubicBezTo>
                      <a:cubicBezTo>
                        <a:pt x="-154" y="22344"/>
                        <a:pt x="6342" y="28816"/>
                        <a:pt x="14358" y="28816"/>
                      </a:cubicBezTo>
                      <a:cubicBezTo>
                        <a:pt x="22366" y="28816"/>
                        <a:pt x="28866" y="22344"/>
                        <a:pt x="28866" y="14362"/>
                      </a:cubicBezTo>
                    </a:path>
                  </a:pathLst>
                </a:custGeom>
                <a:grpFill/>
                <a:ln w="1096" cap="flat">
                  <a:noFill/>
                  <a:prstDash val="solid"/>
                  <a:miter/>
                </a:ln>
              </p:spPr>
              <p:txBody>
                <a:bodyPr rtlCol="0" anchor="ctr"/>
                <a:lstStyle/>
                <a:p>
                  <a:endParaRPr lang="en-US" sz="1150"/>
                </a:p>
              </p:txBody>
            </p:sp>
            <p:sp>
              <p:nvSpPr>
                <p:cNvPr id="1406" name="Freeform: Shape 1405">
                  <a:extLst>
                    <a:ext uri="{FF2B5EF4-FFF2-40B4-BE49-F238E27FC236}">
                      <a16:creationId xmlns:a16="http://schemas.microsoft.com/office/drawing/2014/main" id="{74976E31-7D33-9FD3-317E-1E10AE3996AF}"/>
                    </a:ext>
                  </a:extLst>
                </p:cNvPr>
                <p:cNvSpPr/>
                <p:nvPr/>
              </p:nvSpPr>
              <p:spPr>
                <a:xfrm flipV="1">
                  <a:off x="2768230" y="3116372"/>
                  <a:ext cx="261147" cy="79725"/>
                </a:xfrm>
                <a:custGeom>
                  <a:avLst/>
                  <a:gdLst>
                    <a:gd name="connsiteX0" fmla="*/ 246510 w 261147"/>
                    <a:gd name="connsiteY0" fmla="*/ -242 h 79725"/>
                    <a:gd name="connsiteX1" fmla="*/ 235941 w 261147"/>
                    <a:gd name="connsiteY1" fmla="*/ 4287 h 79725"/>
                    <a:gd name="connsiteX2" fmla="*/ 130540 w 261147"/>
                    <a:gd name="connsiteY2" fmla="*/ 50584 h 79725"/>
                    <a:gd name="connsiteX3" fmla="*/ 24915 w 261147"/>
                    <a:gd name="connsiteY3" fmla="*/ 4301 h 79725"/>
                    <a:gd name="connsiteX4" fmla="*/ 14363 w 261147"/>
                    <a:gd name="connsiteY4" fmla="*/ -242 h 79725"/>
                    <a:gd name="connsiteX5" fmla="*/ 4406 w 261147"/>
                    <a:gd name="connsiteY5" fmla="*/ 3700 h 79725"/>
                    <a:gd name="connsiteX6" fmla="*/ -149 w 261147"/>
                    <a:gd name="connsiteY6" fmla="*/ 13798 h 79725"/>
                    <a:gd name="connsiteX7" fmla="*/ 3815 w 261147"/>
                    <a:gd name="connsiteY7" fmla="*/ 24145 h 79725"/>
                    <a:gd name="connsiteX8" fmla="*/ 130465 w 261147"/>
                    <a:gd name="connsiteY8" fmla="*/ 79483 h 79725"/>
                    <a:gd name="connsiteX9" fmla="*/ 257058 w 261147"/>
                    <a:gd name="connsiteY9" fmla="*/ 24115 h 79725"/>
                    <a:gd name="connsiteX10" fmla="*/ 256441 w 261147"/>
                    <a:gd name="connsiteY10" fmla="*/ 3691 h 79725"/>
                    <a:gd name="connsiteX11" fmla="*/ 246510 w 261147"/>
                    <a:gd name="connsiteY11" fmla="*/ -242 h 79725"/>
                    <a:gd name="connsiteX12" fmla="*/ 246510 w 261147"/>
                    <a:gd name="connsiteY12" fmla="*/ -242 h 7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1147" h="79725">
                      <a:moveTo>
                        <a:pt x="246510" y="-242"/>
                      </a:moveTo>
                      <a:cubicBezTo>
                        <a:pt x="242528" y="-242"/>
                        <a:pt x="238677" y="1413"/>
                        <a:pt x="235941" y="4287"/>
                      </a:cubicBezTo>
                      <a:cubicBezTo>
                        <a:pt x="207699" y="34135"/>
                        <a:pt x="170273" y="50571"/>
                        <a:pt x="130540" y="50584"/>
                      </a:cubicBezTo>
                      <a:cubicBezTo>
                        <a:pt x="90670" y="50571"/>
                        <a:pt x="53157" y="34135"/>
                        <a:pt x="24915" y="4301"/>
                      </a:cubicBezTo>
                      <a:cubicBezTo>
                        <a:pt x="22214" y="1422"/>
                        <a:pt x="18363" y="-242"/>
                        <a:pt x="14363" y="-242"/>
                      </a:cubicBezTo>
                      <a:cubicBezTo>
                        <a:pt x="10639" y="-242"/>
                        <a:pt x="7107" y="1160"/>
                        <a:pt x="4406" y="3700"/>
                      </a:cubicBezTo>
                      <a:cubicBezTo>
                        <a:pt x="1591" y="6338"/>
                        <a:pt x="-36" y="9931"/>
                        <a:pt x="-149" y="13798"/>
                      </a:cubicBezTo>
                      <a:cubicBezTo>
                        <a:pt x="-250" y="17665"/>
                        <a:pt x="1153" y="21341"/>
                        <a:pt x="3815" y="24145"/>
                      </a:cubicBezTo>
                      <a:cubicBezTo>
                        <a:pt x="37574" y="59825"/>
                        <a:pt x="82553" y="79483"/>
                        <a:pt x="130465" y="79483"/>
                      </a:cubicBezTo>
                      <a:cubicBezTo>
                        <a:pt x="178333" y="79509"/>
                        <a:pt x="223264" y="59851"/>
                        <a:pt x="257058" y="24115"/>
                      </a:cubicBezTo>
                      <a:cubicBezTo>
                        <a:pt x="262538" y="18305"/>
                        <a:pt x="262259" y="9156"/>
                        <a:pt x="256441" y="3691"/>
                      </a:cubicBezTo>
                      <a:cubicBezTo>
                        <a:pt x="253762" y="1160"/>
                        <a:pt x="250229" y="-242"/>
                        <a:pt x="246510" y="-242"/>
                      </a:cubicBezTo>
                      <a:lnTo>
                        <a:pt x="246510" y="-242"/>
                      </a:lnTo>
                    </a:path>
                  </a:pathLst>
                </a:custGeom>
                <a:grpFill/>
                <a:ln w="1096" cap="flat">
                  <a:noFill/>
                  <a:prstDash val="solid"/>
                  <a:miter/>
                </a:ln>
              </p:spPr>
              <p:txBody>
                <a:bodyPr rtlCol="0" anchor="ctr"/>
                <a:lstStyle/>
                <a:p>
                  <a:endParaRPr lang="en-US" sz="1150"/>
                </a:p>
              </p:txBody>
            </p:sp>
            <p:sp>
              <p:nvSpPr>
                <p:cNvPr id="1407" name="Freeform: Shape 1406">
                  <a:extLst>
                    <a:ext uri="{FF2B5EF4-FFF2-40B4-BE49-F238E27FC236}">
                      <a16:creationId xmlns:a16="http://schemas.microsoft.com/office/drawing/2014/main" id="{AC5F0FD0-E644-1952-A169-21ADF948F71C}"/>
                    </a:ext>
                  </a:extLst>
                </p:cNvPr>
                <p:cNvSpPr/>
                <p:nvPr/>
              </p:nvSpPr>
              <p:spPr>
                <a:xfrm flipV="1">
                  <a:off x="2933162" y="3252349"/>
                  <a:ext cx="95833" cy="119123"/>
                </a:xfrm>
                <a:custGeom>
                  <a:avLst/>
                  <a:gdLst>
                    <a:gd name="connsiteX0" fmla="*/ 62238 w 95833"/>
                    <a:gd name="connsiteY0" fmla="*/ 81640 h 119123"/>
                    <a:gd name="connsiteX1" fmla="*/ 33199 w 95833"/>
                    <a:gd name="connsiteY1" fmla="*/ 81640 h 119123"/>
                    <a:gd name="connsiteX2" fmla="*/ 33199 w 95833"/>
                    <a:gd name="connsiteY2" fmla="*/ 89278 h 119123"/>
                    <a:gd name="connsiteX3" fmla="*/ 47703 w 95833"/>
                    <a:gd name="connsiteY3" fmla="*/ 103554 h 119123"/>
                    <a:gd name="connsiteX4" fmla="*/ 62238 w 95833"/>
                    <a:gd name="connsiteY4" fmla="*/ 89278 h 119123"/>
                    <a:gd name="connsiteX5" fmla="*/ 78851 w 95833"/>
                    <a:gd name="connsiteY5" fmla="*/ 80791 h 119123"/>
                    <a:gd name="connsiteX6" fmla="*/ 78851 w 95833"/>
                    <a:gd name="connsiteY6" fmla="*/ 88268 h 119123"/>
                    <a:gd name="connsiteX7" fmla="*/ 47655 w 95833"/>
                    <a:gd name="connsiteY7" fmla="*/ 119039 h 119123"/>
                    <a:gd name="connsiteX8" fmla="*/ 16498 w 95833"/>
                    <a:gd name="connsiteY8" fmla="*/ 88268 h 119123"/>
                    <a:gd name="connsiteX9" fmla="*/ 16498 w 95833"/>
                    <a:gd name="connsiteY9" fmla="*/ 80791 h 119123"/>
                    <a:gd name="connsiteX10" fmla="*/ -218 w 95833"/>
                    <a:gd name="connsiteY10" fmla="*/ 58711 h 119123"/>
                    <a:gd name="connsiteX11" fmla="*/ -218 w 95833"/>
                    <a:gd name="connsiteY11" fmla="*/ 23040 h 119123"/>
                    <a:gd name="connsiteX12" fmla="*/ 22993 w 95833"/>
                    <a:gd name="connsiteY12" fmla="*/ -84 h 119123"/>
                    <a:gd name="connsiteX13" fmla="*/ 72400 w 95833"/>
                    <a:gd name="connsiteY13" fmla="*/ -84 h 119123"/>
                    <a:gd name="connsiteX14" fmla="*/ 95615 w 95833"/>
                    <a:gd name="connsiteY14" fmla="*/ 23040 h 119123"/>
                    <a:gd name="connsiteX15" fmla="*/ 95615 w 95833"/>
                    <a:gd name="connsiteY15" fmla="*/ 58711 h 119123"/>
                    <a:gd name="connsiteX16" fmla="*/ 78851 w 95833"/>
                    <a:gd name="connsiteY16" fmla="*/ 80791 h 119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5833" h="119123">
                      <a:moveTo>
                        <a:pt x="62238" y="81640"/>
                      </a:moveTo>
                      <a:lnTo>
                        <a:pt x="33199" y="81640"/>
                      </a:lnTo>
                      <a:lnTo>
                        <a:pt x="33199" y="89278"/>
                      </a:lnTo>
                      <a:cubicBezTo>
                        <a:pt x="33164" y="97710"/>
                        <a:pt x="39136" y="103554"/>
                        <a:pt x="47703" y="103554"/>
                      </a:cubicBezTo>
                      <a:cubicBezTo>
                        <a:pt x="56266" y="103554"/>
                        <a:pt x="62238" y="97669"/>
                        <a:pt x="62238" y="89278"/>
                      </a:cubicBezTo>
                      <a:close/>
                      <a:moveTo>
                        <a:pt x="78851" y="80791"/>
                      </a:moveTo>
                      <a:lnTo>
                        <a:pt x="78851" y="88268"/>
                      </a:lnTo>
                      <a:cubicBezTo>
                        <a:pt x="78851" y="105840"/>
                        <a:pt x="65423" y="119039"/>
                        <a:pt x="47655" y="119039"/>
                      </a:cubicBezTo>
                      <a:cubicBezTo>
                        <a:pt x="29882" y="119039"/>
                        <a:pt x="16498" y="105792"/>
                        <a:pt x="16498" y="88268"/>
                      </a:cubicBezTo>
                      <a:lnTo>
                        <a:pt x="16498" y="80791"/>
                      </a:lnTo>
                      <a:cubicBezTo>
                        <a:pt x="6846" y="77990"/>
                        <a:pt x="-218" y="69202"/>
                        <a:pt x="-218" y="58711"/>
                      </a:cubicBezTo>
                      <a:lnTo>
                        <a:pt x="-218" y="23040"/>
                      </a:lnTo>
                      <a:cubicBezTo>
                        <a:pt x="-218" y="10276"/>
                        <a:pt x="10181" y="-84"/>
                        <a:pt x="22993" y="-84"/>
                      </a:cubicBezTo>
                      <a:lnTo>
                        <a:pt x="72400" y="-84"/>
                      </a:lnTo>
                      <a:cubicBezTo>
                        <a:pt x="85216" y="-84"/>
                        <a:pt x="95615" y="10276"/>
                        <a:pt x="95615" y="23040"/>
                      </a:cubicBezTo>
                      <a:lnTo>
                        <a:pt x="95615" y="58711"/>
                      </a:lnTo>
                      <a:cubicBezTo>
                        <a:pt x="95615" y="69158"/>
                        <a:pt x="88503" y="77947"/>
                        <a:pt x="78851" y="80791"/>
                      </a:cubicBezTo>
                    </a:path>
                  </a:pathLst>
                </a:custGeom>
                <a:grpFill/>
                <a:ln w="1096" cap="flat">
                  <a:noFill/>
                  <a:prstDash val="solid"/>
                  <a:miter/>
                </a:ln>
              </p:spPr>
              <p:txBody>
                <a:bodyPr rtlCol="0" anchor="ctr"/>
                <a:lstStyle/>
                <a:p>
                  <a:endParaRPr lang="en-US" sz="1150"/>
                </a:p>
              </p:txBody>
            </p:sp>
            <p:sp>
              <p:nvSpPr>
                <p:cNvPr id="1408" name="Freeform: Shape 1407">
                  <a:extLst>
                    <a:ext uri="{FF2B5EF4-FFF2-40B4-BE49-F238E27FC236}">
                      <a16:creationId xmlns:a16="http://schemas.microsoft.com/office/drawing/2014/main" id="{40BD9AA3-BC5D-B77C-7B58-D8EDC3226AA3}"/>
                    </a:ext>
                  </a:extLst>
                </p:cNvPr>
                <p:cNvSpPr/>
                <p:nvPr/>
              </p:nvSpPr>
              <p:spPr>
                <a:xfrm flipV="1">
                  <a:off x="2845621" y="3231994"/>
                  <a:ext cx="97774" cy="45860"/>
                </a:xfrm>
                <a:custGeom>
                  <a:avLst/>
                  <a:gdLst>
                    <a:gd name="connsiteX0" fmla="*/ 53007 w 97774"/>
                    <a:gd name="connsiteY0" fmla="*/ 45718 h 45860"/>
                    <a:gd name="connsiteX1" fmla="*/ 3771 w 97774"/>
                    <a:gd name="connsiteY1" fmla="*/ 24227 h 45860"/>
                    <a:gd name="connsiteX2" fmla="*/ 4365 w 97774"/>
                    <a:gd name="connsiteY2" fmla="*/ 3833 h 45860"/>
                    <a:gd name="connsiteX3" fmla="*/ 14349 w 97774"/>
                    <a:gd name="connsiteY3" fmla="*/ -142 h 45860"/>
                    <a:gd name="connsiteX4" fmla="*/ 24905 w 97774"/>
                    <a:gd name="connsiteY4" fmla="*/ 4404 h 45860"/>
                    <a:gd name="connsiteX5" fmla="*/ 53038 w 97774"/>
                    <a:gd name="connsiteY5" fmla="*/ 16811 h 45860"/>
                    <a:gd name="connsiteX6" fmla="*/ 81192 w 97774"/>
                    <a:gd name="connsiteY6" fmla="*/ 4382 h 45860"/>
                    <a:gd name="connsiteX7" fmla="*/ 84991 w 97774"/>
                    <a:gd name="connsiteY7" fmla="*/ 1599 h 45860"/>
                    <a:gd name="connsiteX8" fmla="*/ 97624 w 97774"/>
                    <a:gd name="connsiteY8" fmla="*/ 28705 h 45860"/>
                    <a:gd name="connsiteX9" fmla="*/ 53007 w 97774"/>
                    <a:gd name="connsiteY9" fmla="*/ 45718 h 4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74" h="45860">
                      <a:moveTo>
                        <a:pt x="53007" y="45718"/>
                      </a:moveTo>
                      <a:cubicBezTo>
                        <a:pt x="34360" y="45718"/>
                        <a:pt x="16879" y="38080"/>
                        <a:pt x="3771" y="24227"/>
                      </a:cubicBezTo>
                      <a:cubicBezTo>
                        <a:pt x="-1684" y="18439"/>
                        <a:pt x="-1413" y="9277"/>
                        <a:pt x="4365" y="3833"/>
                      </a:cubicBezTo>
                      <a:cubicBezTo>
                        <a:pt x="7062" y="1268"/>
                        <a:pt x="10616" y="-142"/>
                        <a:pt x="14349" y="-142"/>
                      </a:cubicBezTo>
                      <a:cubicBezTo>
                        <a:pt x="18326" y="-142"/>
                        <a:pt x="22182" y="1517"/>
                        <a:pt x="24905" y="4404"/>
                      </a:cubicBezTo>
                      <a:cubicBezTo>
                        <a:pt x="32467" y="12387"/>
                        <a:pt x="42469" y="16798"/>
                        <a:pt x="53038" y="16811"/>
                      </a:cubicBezTo>
                      <a:cubicBezTo>
                        <a:pt x="63616" y="16798"/>
                        <a:pt x="73604" y="12387"/>
                        <a:pt x="81192" y="4382"/>
                      </a:cubicBezTo>
                      <a:cubicBezTo>
                        <a:pt x="82294" y="3228"/>
                        <a:pt x="83600" y="2331"/>
                        <a:pt x="84991" y="1599"/>
                      </a:cubicBezTo>
                      <a:cubicBezTo>
                        <a:pt x="86407" y="12055"/>
                        <a:pt x="90896" y="21401"/>
                        <a:pt x="97624" y="28705"/>
                      </a:cubicBezTo>
                      <a:cubicBezTo>
                        <a:pt x="85161" y="39709"/>
                        <a:pt x="69566" y="45727"/>
                        <a:pt x="53007" y="45718"/>
                      </a:cubicBezTo>
                    </a:path>
                  </a:pathLst>
                </a:custGeom>
                <a:grpFill/>
                <a:ln w="1096" cap="flat">
                  <a:noFill/>
                  <a:prstDash val="solid"/>
                  <a:miter/>
                </a:ln>
              </p:spPr>
              <p:txBody>
                <a:bodyPr rtlCol="0" anchor="ctr"/>
                <a:lstStyle/>
                <a:p>
                  <a:endParaRPr lang="en-US" sz="1150"/>
                </a:p>
              </p:txBody>
            </p:sp>
            <p:sp>
              <p:nvSpPr>
                <p:cNvPr id="1409" name="Freeform: Shape 1408">
                  <a:extLst>
                    <a:ext uri="{FF2B5EF4-FFF2-40B4-BE49-F238E27FC236}">
                      <a16:creationId xmlns:a16="http://schemas.microsoft.com/office/drawing/2014/main" id="{53FE1610-7CCB-1AA6-9966-14F724A345FB}"/>
                    </a:ext>
                  </a:extLst>
                </p:cNvPr>
                <p:cNvSpPr/>
                <p:nvPr/>
              </p:nvSpPr>
              <p:spPr>
                <a:xfrm flipV="1">
                  <a:off x="2806923" y="3174178"/>
                  <a:ext cx="183770" cy="62793"/>
                </a:xfrm>
                <a:custGeom>
                  <a:avLst/>
                  <a:gdLst>
                    <a:gd name="connsiteX0" fmla="*/ 179060 w 183770"/>
                    <a:gd name="connsiteY0" fmla="*/ 3753 h 62793"/>
                    <a:gd name="connsiteX1" fmla="*/ 183610 w 183770"/>
                    <a:gd name="connsiteY1" fmla="*/ 13835 h 62793"/>
                    <a:gd name="connsiteX2" fmla="*/ 179667 w 183770"/>
                    <a:gd name="connsiteY2" fmla="*/ 24165 h 62793"/>
                    <a:gd name="connsiteX3" fmla="*/ 91724 w 183770"/>
                    <a:gd name="connsiteY3" fmla="*/ 62602 h 62793"/>
                    <a:gd name="connsiteX4" fmla="*/ 3816 w 183770"/>
                    <a:gd name="connsiteY4" fmla="*/ 24191 h 62793"/>
                    <a:gd name="connsiteX5" fmla="*/ -148 w 183770"/>
                    <a:gd name="connsiteY5" fmla="*/ 13822 h 62793"/>
                    <a:gd name="connsiteX6" fmla="*/ 4398 w 183770"/>
                    <a:gd name="connsiteY6" fmla="*/ 3767 h 62793"/>
                    <a:gd name="connsiteX7" fmla="*/ 14364 w 183770"/>
                    <a:gd name="connsiteY7" fmla="*/ -192 h 62793"/>
                    <a:gd name="connsiteX8" fmla="*/ 24907 w 183770"/>
                    <a:gd name="connsiteY8" fmla="*/ 4342 h 62793"/>
                    <a:gd name="connsiteX9" fmla="*/ 91768 w 183770"/>
                    <a:gd name="connsiteY9" fmla="*/ 33689 h 62793"/>
                    <a:gd name="connsiteX10" fmla="*/ 158542 w 183770"/>
                    <a:gd name="connsiteY10" fmla="*/ 4367 h 62793"/>
                    <a:gd name="connsiteX11" fmla="*/ 160937 w 183770"/>
                    <a:gd name="connsiteY11" fmla="*/ 2343 h 62793"/>
                    <a:gd name="connsiteX12" fmla="*/ 173958 w 183770"/>
                    <a:gd name="connsiteY12" fmla="*/ 3997 h 62793"/>
                    <a:gd name="connsiteX13" fmla="*/ 179060 w 183770"/>
                    <a:gd name="connsiteY13" fmla="*/ 3753 h 6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770" h="62793">
                      <a:moveTo>
                        <a:pt x="179060" y="3753"/>
                      </a:moveTo>
                      <a:cubicBezTo>
                        <a:pt x="181883" y="6401"/>
                        <a:pt x="183506" y="9985"/>
                        <a:pt x="183610" y="13835"/>
                      </a:cubicBezTo>
                      <a:cubicBezTo>
                        <a:pt x="183724" y="17689"/>
                        <a:pt x="182321" y="21348"/>
                        <a:pt x="179667" y="24165"/>
                      </a:cubicBezTo>
                      <a:cubicBezTo>
                        <a:pt x="156225" y="48966"/>
                        <a:pt x="125001" y="62609"/>
                        <a:pt x="91724" y="62602"/>
                      </a:cubicBezTo>
                      <a:cubicBezTo>
                        <a:pt x="58465" y="62602"/>
                        <a:pt x="27241" y="48952"/>
                        <a:pt x="3816" y="24191"/>
                      </a:cubicBezTo>
                      <a:cubicBezTo>
                        <a:pt x="1146" y="21378"/>
                        <a:pt x="-258" y="17702"/>
                        <a:pt x="-148" y="13822"/>
                      </a:cubicBezTo>
                      <a:cubicBezTo>
                        <a:pt x="-35" y="9964"/>
                        <a:pt x="1600" y="6366"/>
                        <a:pt x="4398" y="3767"/>
                      </a:cubicBezTo>
                      <a:cubicBezTo>
                        <a:pt x="7103" y="1206"/>
                        <a:pt x="10639" y="-192"/>
                        <a:pt x="14364" y="-192"/>
                      </a:cubicBezTo>
                      <a:cubicBezTo>
                        <a:pt x="18351" y="-192"/>
                        <a:pt x="22197" y="1463"/>
                        <a:pt x="24907" y="4342"/>
                      </a:cubicBezTo>
                      <a:cubicBezTo>
                        <a:pt x="42833" y="23260"/>
                        <a:pt x="66578" y="33680"/>
                        <a:pt x="91768" y="33689"/>
                      </a:cubicBezTo>
                      <a:cubicBezTo>
                        <a:pt x="116929" y="33680"/>
                        <a:pt x="140655" y="23260"/>
                        <a:pt x="158542" y="4367"/>
                      </a:cubicBezTo>
                      <a:cubicBezTo>
                        <a:pt x="159263" y="3597"/>
                        <a:pt x="160076" y="2926"/>
                        <a:pt x="160937" y="2343"/>
                      </a:cubicBezTo>
                      <a:cubicBezTo>
                        <a:pt x="165086" y="3392"/>
                        <a:pt x="169434" y="3997"/>
                        <a:pt x="173958" y="3997"/>
                      </a:cubicBezTo>
                      <a:cubicBezTo>
                        <a:pt x="175681" y="3997"/>
                        <a:pt x="177386" y="3910"/>
                        <a:pt x="179060" y="3753"/>
                      </a:cubicBezTo>
                    </a:path>
                  </a:pathLst>
                </a:custGeom>
                <a:grpFill/>
                <a:ln w="1096" cap="flat">
                  <a:noFill/>
                  <a:prstDash val="solid"/>
                  <a:miter/>
                </a:ln>
              </p:spPr>
              <p:txBody>
                <a:bodyPr rtlCol="0" anchor="ctr"/>
                <a:lstStyle/>
                <a:p>
                  <a:endParaRPr lang="en-US" sz="1150"/>
                </a:p>
              </p:txBody>
            </p:sp>
          </p:grpSp>
        </p:grpSp>
      </p:grpSp>
      <p:grpSp>
        <p:nvGrpSpPr>
          <p:cNvPr id="47" name="Group 46">
            <a:extLst>
              <a:ext uri="{FF2B5EF4-FFF2-40B4-BE49-F238E27FC236}">
                <a16:creationId xmlns:a16="http://schemas.microsoft.com/office/drawing/2014/main" id="{2F57DBFA-0A43-6A61-8743-7A8AF6B2041F}"/>
              </a:ext>
            </a:extLst>
          </p:cNvPr>
          <p:cNvGrpSpPr/>
          <p:nvPr/>
        </p:nvGrpSpPr>
        <p:grpSpPr>
          <a:xfrm>
            <a:off x="6861289" y="1075654"/>
            <a:ext cx="1719473" cy="361306"/>
            <a:chOff x="6875446" y="996379"/>
            <a:chExt cx="1719473" cy="361306"/>
          </a:xfrm>
        </p:grpSpPr>
        <p:sp>
          <p:nvSpPr>
            <p:cNvPr id="21" name="TextBox 20">
              <a:extLst>
                <a:ext uri="{FF2B5EF4-FFF2-40B4-BE49-F238E27FC236}">
                  <a16:creationId xmlns:a16="http://schemas.microsoft.com/office/drawing/2014/main" id="{D9482910-F009-D149-85D9-9894AC13E7B7}"/>
                </a:ext>
              </a:extLst>
            </p:cNvPr>
            <p:cNvSpPr txBox="1"/>
            <p:nvPr/>
          </p:nvSpPr>
          <p:spPr>
            <a:xfrm>
              <a:off x="7315856" y="1034520"/>
              <a:ext cx="1279063" cy="323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defPPr>
                <a:defRPr lang="en-US"/>
              </a:defPPr>
              <a:lvl1pPr algn="ctr">
                <a:defRPr sz="1000">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defTabSz="415742"/>
              <a:r>
                <a:rPr lang="en-US" sz="1050" b="1">
                  <a:solidFill>
                    <a:schemeClr val="tx1"/>
                  </a:solidFill>
                </a:rPr>
                <a:t>Financial </a:t>
              </a:r>
              <a:br>
                <a:rPr lang="en-US" sz="1050" b="1">
                  <a:solidFill>
                    <a:schemeClr val="tx1"/>
                  </a:solidFill>
                </a:rPr>
              </a:br>
              <a:r>
                <a:rPr lang="en-US" sz="1050" b="1">
                  <a:solidFill>
                    <a:schemeClr val="tx1"/>
                  </a:solidFill>
                </a:rPr>
                <a:t>Wellness</a:t>
              </a:r>
            </a:p>
          </p:txBody>
        </p:sp>
        <p:grpSp>
          <p:nvGrpSpPr>
            <p:cNvPr id="1410" name="Group 1409">
              <a:extLst>
                <a:ext uri="{FF2B5EF4-FFF2-40B4-BE49-F238E27FC236}">
                  <a16:creationId xmlns:a16="http://schemas.microsoft.com/office/drawing/2014/main" id="{692BC088-F921-1787-4ECF-245372198F1F}"/>
                </a:ext>
              </a:extLst>
            </p:cNvPr>
            <p:cNvGrpSpPr/>
            <p:nvPr/>
          </p:nvGrpSpPr>
          <p:grpSpPr>
            <a:xfrm>
              <a:off x="6875446" y="996379"/>
              <a:ext cx="348644" cy="348644"/>
              <a:chOff x="6362902" y="3686498"/>
              <a:chExt cx="614887" cy="614887"/>
            </a:xfrm>
          </p:grpSpPr>
          <p:sp>
            <p:nvSpPr>
              <p:cNvPr id="1411" name="Freeform: Shape 1410">
                <a:extLst>
                  <a:ext uri="{FF2B5EF4-FFF2-40B4-BE49-F238E27FC236}">
                    <a16:creationId xmlns:a16="http://schemas.microsoft.com/office/drawing/2014/main" id="{67447B85-0ECA-0EB9-67B8-87BEABEFFED0}"/>
                  </a:ext>
                </a:extLst>
              </p:cNvPr>
              <p:cNvSpPr/>
              <p:nvPr/>
            </p:nvSpPr>
            <p:spPr>
              <a:xfrm flipV="1">
                <a:off x="6362902" y="3686498"/>
                <a:ext cx="614887" cy="614887"/>
              </a:xfrm>
              <a:custGeom>
                <a:avLst/>
                <a:gdLst>
                  <a:gd name="connsiteX0" fmla="*/ 463130 w 463294"/>
                  <a:gd name="connsiteY0" fmla="*/ 231483 h 463294"/>
                  <a:gd name="connsiteX1" fmla="*/ 231483 w 463294"/>
                  <a:gd name="connsiteY1" fmla="*/ -165 h 463294"/>
                  <a:gd name="connsiteX2" fmla="*/ -165 w 463294"/>
                  <a:gd name="connsiteY2" fmla="*/ 231483 h 463294"/>
                  <a:gd name="connsiteX3" fmla="*/ 231483 w 463294"/>
                  <a:gd name="connsiteY3" fmla="*/ 463130 h 463294"/>
                  <a:gd name="connsiteX4" fmla="*/ 463130 w 463294"/>
                  <a:gd name="connsiteY4" fmla="*/ 231483 h 46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94" h="463294">
                    <a:moveTo>
                      <a:pt x="463130" y="231483"/>
                    </a:moveTo>
                    <a:cubicBezTo>
                      <a:pt x="463130" y="103548"/>
                      <a:pt x="359418" y="-165"/>
                      <a:pt x="231483" y="-165"/>
                    </a:cubicBezTo>
                    <a:cubicBezTo>
                      <a:pt x="103548" y="-165"/>
                      <a:pt x="-165" y="103548"/>
                      <a:pt x="-165" y="231483"/>
                    </a:cubicBezTo>
                    <a:cubicBezTo>
                      <a:pt x="-165" y="359418"/>
                      <a:pt x="103548" y="463130"/>
                      <a:pt x="231483" y="463130"/>
                    </a:cubicBezTo>
                    <a:cubicBezTo>
                      <a:pt x="359418" y="463130"/>
                      <a:pt x="463130" y="359418"/>
                      <a:pt x="463130" y="231483"/>
                    </a:cubicBezTo>
                  </a:path>
                </a:pathLst>
              </a:custGeom>
              <a:solidFill>
                <a:schemeClr val="accent1"/>
              </a:solidFill>
              <a:ln w="1195" cap="flat">
                <a:noFill/>
                <a:prstDash val="solid"/>
                <a:miter/>
              </a:ln>
            </p:spPr>
            <p:txBody>
              <a:bodyPr rtlCol="0" anchor="ctr"/>
              <a:lstStyle/>
              <a:p>
                <a:pPr defTabSz="415742"/>
                <a:endParaRPr lang="en-US" sz="1150">
                  <a:solidFill>
                    <a:srgbClr val="242424"/>
                  </a:solidFill>
                  <a:latin typeface="Arial"/>
                </a:endParaRPr>
              </a:p>
            </p:txBody>
          </p:sp>
          <p:grpSp>
            <p:nvGrpSpPr>
              <p:cNvPr id="1412" name="Group 1411">
                <a:extLst>
                  <a:ext uri="{FF2B5EF4-FFF2-40B4-BE49-F238E27FC236}">
                    <a16:creationId xmlns:a16="http://schemas.microsoft.com/office/drawing/2014/main" id="{9A5383A6-620E-1082-40A2-3B79E9734508}"/>
                  </a:ext>
                </a:extLst>
              </p:cNvPr>
              <p:cNvGrpSpPr/>
              <p:nvPr/>
            </p:nvGrpSpPr>
            <p:grpSpPr>
              <a:xfrm>
                <a:off x="6492218" y="3864510"/>
                <a:ext cx="356256" cy="274102"/>
                <a:chOff x="1989004" y="4353434"/>
                <a:chExt cx="253540" cy="195071"/>
              </a:xfrm>
              <a:solidFill>
                <a:schemeClr val="bg1"/>
              </a:solidFill>
            </p:grpSpPr>
            <p:sp>
              <p:nvSpPr>
                <p:cNvPr id="1413" name="Freeform: Shape 1412">
                  <a:extLst>
                    <a:ext uri="{FF2B5EF4-FFF2-40B4-BE49-F238E27FC236}">
                      <a16:creationId xmlns:a16="http://schemas.microsoft.com/office/drawing/2014/main" id="{566F894A-DA68-4B10-608D-04A483201E73}"/>
                    </a:ext>
                  </a:extLst>
                </p:cNvPr>
                <p:cNvSpPr/>
                <p:nvPr/>
              </p:nvSpPr>
              <p:spPr>
                <a:xfrm flipV="1">
                  <a:off x="2040592" y="4430393"/>
                  <a:ext cx="49077" cy="83026"/>
                </a:xfrm>
                <a:custGeom>
                  <a:avLst/>
                  <a:gdLst>
                    <a:gd name="connsiteX0" fmla="*/ 34930 w 49077"/>
                    <a:gd name="connsiteY0" fmla="*/ 22816 h 83026"/>
                    <a:gd name="connsiteX1" fmla="*/ 30626 w 49077"/>
                    <a:gd name="connsiteY1" fmla="*/ 19816 h 83026"/>
                    <a:gd name="connsiteX2" fmla="*/ 29125 w 49077"/>
                    <a:gd name="connsiteY2" fmla="*/ 19423 h 83026"/>
                    <a:gd name="connsiteX3" fmla="*/ 29259 w 49077"/>
                    <a:gd name="connsiteY3" fmla="*/ 34879 h 83026"/>
                    <a:gd name="connsiteX4" fmla="*/ 31084 w 49077"/>
                    <a:gd name="connsiteY4" fmla="*/ 34230 h 83026"/>
                    <a:gd name="connsiteX5" fmla="*/ 35060 w 49077"/>
                    <a:gd name="connsiteY5" fmla="*/ 31490 h 83026"/>
                    <a:gd name="connsiteX6" fmla="*/ 36497 w 49077"/>
                    <a:gd name="connsiteY6" fmla="*/ 27380 h 83026"/>
                    <a:gd name="connsiteX7" fmla="*/ 34930 w 49077"/>
                    <a:gd name="connsiteY7" fmla="*/ 22816 h 83026"/>
                    <a:gd name="connsiteX8" fmla="*/ 19931 w 49077"/>
                    <a:gd name="connsiteY8" fmla="*/ 48514 h 83026"/>
                    <a:gd name="connsiteX9" fmla="*/ 16800 w 49077"/>
                    <a:gd name="connsiteY9" fmla="*/ 50077 h 83026"/>
                    <a:gd name="connsiteX10" fmla="*/ 14387 w 49077"/>
                    <a:gd name="connsiteY10" fmla="*/ 52490 h 83026"/>
                    <a:gd name="connsiteX11" fmla="*/ 13538 w 49077"/>
                    <a:gd name="connsiteY11" fmla="*/ 55882 h 83026"/>
                    <a:gd name="connsiteX12" fmla="*/ 14910 w 49077"/>
                    <a:gd name="connsiteY12" fmla="*/ 59989 h 83026"/>
                    <a:gd name="connsiteX13" fmla="*/ 18690 w 49077"/>
                    <a:gd name="connsiteY13" fmla="*/ 62794 h 83026"/>
                    <a:gd name="connsiteX14" fmla="*/ 20127 w 49077"/>
                    <a:gd name="connsiteY14" fmla="*/ 63186 h 83026"/>
                    <a:gd name="connsiteX15" fmla="*/ 43800 w 49077"/>
                    <a:gd name="connsiteY15" fmla="*/ 39513 h 83026"/>
                    <a:gd name="connsiteX16" fmla="*/ 37799 w 49077"/>
                    <a:gd name="connsiteY16" fmla="*/ 43292 h 83026"/>
                    <a:gd name="connsiteX17" fmla="*/ 30104 w 49077"/>
                    <a:gd name="connsiteY17" fmla="*/ 45775 h 83026"/>
                    <a:gd name="connsiteX18" fmla="*/ 29385 w 49077"/>
                    <a:gd name="connsiteY18" fmla="*/ 45967 h 83026"/>
                    <a:gd name="connsiteX19" fmla="*/ 29516 w 49077"/>
                    <a:gd name="connsiteY19" fmla="*/ 63055 h 83026"/>
                    <a:gd name="connsiteX20" fmla="*/ 32778 w 49077"/>
                    <a:gd name="connsiteY20" fmla="*/ 61557 h 83026"/>
                    <a:gd name="connsiteX21" fmla="*/ 35190 w 49077"/>
                    <a:gd name="connsiteY21" fmla="*/ 58818 h 83026"/>
                    <a:gd name="connsiteX22" fmla="*/ 39951 w 49077"/>
                    <a:gd name="connsiteY22" fmla="*/ 55752 h 83026"/>
                    <a:gd name="connsiteX23" fmla="*/ 40931 w 49077"/>
                    <a:gd name="connsiteY23" fmla="*/ 55752 h 83026"/>
                    <a:gd name="connsiteX24" fmla="*/ 45756 w 49077"/>
                    <a:gd name="connsiteY24" fmla="*/ 58621 h 83026"/>
                    <a:gd name="connsiteX25" fmla="*/ 45690 w 49077"/>
                    <a:gd name="connsiteY25" fmla="*/ 64231 h 83026"/>
                    <a:gd name="connsiteX26" fmla="*/ 45237 w 49077"/>
                    <a:gd name="connsiteY26" fmla="*/ 65015 h 83026"/>
                    <a:gd name="connsiteX27" fmla="*/ 37081 w 49077"/>
                    <a:gd name="connsiteY27" fmla="*/ 71665 h 83026"/>
                    <a:gd name="connsiteX28" fmla="*/ 29647 w 49077"/>
                    <a:gd name="connsiteY28" fmla="*/ 73620 h 83026"/>
                    <a:gd name="connsiteX29" fmla="*/ 29712 w 49077"/>
                    <a:gd name="connsiteY29" fmla="*/ 78124 h 83026"/>
                    <a:gd name="connsiteX30" fmla="*/ 25017 w 49077"/>
                    <a:gd name="connsiteY30" fmla="*/ 82883 h 83026"/>
                    <a:gd name="connsiteX31" fmla="*/ 24953 w 49077"/>
                    <a:gd name="connsiteY31" fmla="*/ 82883 h 83026"/>
                    <a:gd name="connsiteX32" fmla="*/ 20192 w 49077"/>
                    <a:gd name="connsiteY32" fmla="*/ 78188 h 83026"/>
                    <a:gd name="connsiteX33" fmla="*/ 20127 w 49077"/>
                    <a:gd name="connsiteY33" fmla="*/ 73620 h 83026"/>
                    <a:gd name="connsiteX34" fmla="*/ 12171 w 49077"/>
                    <a:gd name="connsiteY34" fmla="*/ 71599 h 83026"/>
                    <a:gd name="connsiteX35" fmla="*/ 3627 w 49077"/>
                    <a:gd name="connsiteY35" fmla="*/ 64945 h 83026"/>
                    <a:gd name="connsiteX36" fmla="*/ 561 w 49077"/>
                    <a:gd name="connsiteY36" fmla="*/ 55034 h 83026"/>
                    <a:gd name="connsiteX37" fmla="*/ 5059 w 49077"/>
                    <a:gd name="connsiteY37" fmla="*/ 44076 h 83026"/>
                    <a:gd name="connsiteX38" fmla="*/ 17780 w 49077"/>
                    <a:gd name="connsiteY38" fmla="*/ 37944 h 83026"/>
                    <a:gd name="connsiteX39" fmla="*/ 19669 w 49077"/>
                    <a:gd name="connsiteY39" fmla="*/ 37487 h 83026"/>
                    <a:gd name="connsiteX40" fmla="*/ 19474 w 49077"/>
                    <a:gd name="connsiteY40" fmla="*/ 19423 h 83026"/>
                    <a:gd name="connsiteX41" fmla="*/ 17584 w 49077"/>
                    <a:gd name="connsiteY41" fmla="*/ 19946 h 83026"/>
                    <a:gd name="connsiteX42" fmla="*/ 12820 w 49077"/>
                    <a:gd name="connsiteY42" fmla="*/ 23403 h 83026"/>
                    <a:gd name="connsiteX43" fmla="*/ 11714 w 49077"/>
                    <a:gd name="connsiteY43" fmla="*/ 25228 h 83026"/>
                    <a:gd name="connsiteX44" fmla="*/ 6627 w 49077"/>
                    <a:gd name="connsiteY44" fmla="*/ 28621 h 83026"/>
                    <a:gd name="connsiteX45" fmla="*/ 5516 w 49077"/>
                    <a:gd name="connsiteY45" fmla="*/ 28621 h 83026"/>
                    <a:gd name="connsiteX46" fmla="*/ 822 w 49077"/>
                    <a:gd name="connsiteY46" fmla="*/ 26144 h 83026"/>
                    <a:gd name="connsiteX47" fmla="*/ 234 w 49077"/>
                    <a:gd name="connsiteY47" fmla="*/ 21313 h 83026"/>
                    <a:gd name="connsiteX48" fmla="*/ 2058 w 49077"/>
                    <a:gd name="connsiteY48" fmla="*/ 17925 h 83026"/>
                    <a:gd name="connsiteX49" fmla="*/ 10864 w 49077"/>
                    <a:gd name="connsiteY49" fmla="*/ 11010 h 83026"/>
                    <a:gd name="connsiteX50" fmla="*/ 19343 w 49077"/>
                    <a:gd name="connsiteY50" fmla="*/ 9054 h 83026"/>
                    <a:gd name="connsiteX51" fmla="*/ 19278 w 49077"/>
                    <a:gd name="connsiteY51" fmla="*/ 4621 h 83026"/>
                    <a:gd name="connsiteX52" fmla="*/ 23973 w 49077"/>
                    <a:gd name="connsiteY52" fmla="*/ -143 h 83026"/>
                    <a:gd name="connsiteX53" fmla="*/ 24037 w 49077"/>
                    <a:gd name="connsiteY53" fmla="*/ -143 h 83026"/>
                    <a:gd name="connsiteX54" fmla="*/ 28802 w 49077"/>
                    <a:gd name="connsiteY54" fmla="*/ 4556 h 83026"/>
                    <a:gd name="connsiteX55" fmla="*/ 28867 w 49077"/>
                    <a:gd name="connsiteY55" fmla="*/ 9054 h 83026"/>
                    <a:gd name="connsiteX56" fmla="*/ 37669 w 49077"/>
                    <a:gd name="connsiteY56" fmla="*/ 11010 h 83026"/>
                    <a:gd name="connsiteX57" fmla="*/ 46017 w 49077"/>
                    <a:gd name="connsiteY57" fmla="*/ 17534 h 83026"/>
                    <a:gd name="connsiteX58" fmla="*/ 48952 w 49077"/>
                    <a:gd name="connsiteY58" fmla="*/ 27510 h 83026"/>
                    <a:gd name="connsiteX59" fmla="*/ 47520 w 49077"/>
                    <a:gd name="connsiteY59" fmla="*/ 34426 h 83026"/>
                    <a:gd name="connsiteX60" fmla="*/ 43800 w 49077"/>
                    <a:gd name="connsiteY60" fmla="*/ 39513 h 8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9077" h="83026">
                      <a:moveTo>
                        <a:pt x="34930" y="22816"/>
                      </a:moveTo>
                      <a:cubicBezTo>
                        <a:pt x="33888" y="21509"/>
                        <a:pt x="32451" y="20534"/>
                        <a:pt x="30626" y="19816"/>
                      </a:cubicBezTo>
                      <a:cubicBezTo>
                        <a:pt x="30169" y="19620"/>
                        <a:pt x="29582" y="19554"/>
                        <a:pt x="29125" y="19423"/>
                      </a:cubicBezTo>
                      <a:lnTo>
                        <a:pt x="29259" y="34879"/>
                      </a:lnTo>
                      <a:cubicBezTo>
                        <a:pt x="29842" y="34688"/>
                        <a:pt x="30496" y="34426"/>
                        <a:pt x="31084" y="34230"/>
                      </a:cubicBezTo>
                      <a:cubicBezTo>
                        <a:pt x="32844" y="33512"/>
                        <a:pt x="34150" y="32598"/>
                        <a:pt x="35060" y="31490"/>
                      </a:cubicBezTo>
                      <a:cubicBezTo>
                        <a:pt x="36040" y="30380"/>
                        <a:pt x="36497" y="29013"/>
                        <a:pt x="36497" y="27380"/>
                      </a:cubicBezTo>
                      <a:cubicBezTo>
                        <a:pt x="36497" y="25621"/>
                        <a:pt x="35974" y="24118"/>
                        <a:pt x="34930" y="22816"/>
                      </a:cubicBezTo>
                      <a:close/>
                      <a:moveTo>
                        <a:pt x="19931" y="48514"/>
                      </a:moveTo>
                      <a:cubicBezTo>
                        <a:pt x="18821" y="48967"/>
                        <a:pt x="17714" y="49424"/>
                        <a:pt x="16800" y="50077"/>
                      </a:cubicBezTo>
                      <a:cubicBezTo>
                        <a:pt x="15755" y="50731"/>
                        <a:pt x="14975" y="51580"/>
                        <a:pt x="14387" y="52490"/>
                      </a:cubicBezTo>
                      <a:cubicBezTo>
                        <a:pt x="13800" y="53470"/>
                        <a:pt x="13473" y="54576"/>
                        <a:pt x="13538" y="55882"/>
                      </a:cubicBezTo>
                      <a:cubicBezTo>
                        <a:pt x="13538" y="57381"/>
                        <a:pt x="13995" y="58753"/>
                        <a:pt x="14910" y="59989"/>
                      </a:cubicBezTo>
                      <a:cubicBezTo>
                        <a:pt x="15820" y="61166"/>
                        <a:pt x="17061" y="62144"/>
                        <a:pt x="18690" y="62794"/>
                      </a:cubicBezTo>
                      <a:cubicBezTo>
                        <a:pt x="19082" y="62989"/>
                        <a:pt x="19605" y="63055"/>
                        <a:pt x="20127" y="63186"/>
                      </a:cubicBezTo>
                      <a:close/>
                      <a:moveTo>
                        <a:pt x="43800" y="39513"/>
                      </a:moveTo>
                      <a:cubicBezTo>
                        <a:pt x="42106" y="41010"/>
                        <a:pt x="40081" y="42252"/>
                        <a:pt x="37799" y="43292"/>
                      </a:cubicBezTo>
                      <a:cubicBezTo>
                        <a:pt x="35517" y="44338"/>
                        <a:pt x="32908" y="45188"/>
                        <a:pt x="30104" y="45775"/>
                      </a:cubicBezTo>
                      <a:lnTo>
                        <a:pt x="29385" y="45967"/>
                      </a:lnTo>
                      <a:lnTo>
                        <a:pt x="29516" y="63055"/>
                      </a:lnTo>
                      <a:cubicBezTo>
                        <a:pt x="30758" y="62663"/>
                        <a:pt x="31868" y="62206"/>
                        <a:pt x="32778" y="61557"/>
                      </a:cubicBezTo>
                      <a:cubicBezTo>
                        <a:pt x="33824" y="60773"/>
                        <a:pt x="34603" y="59859"/>
                        <a:pt x="35190" y="58818"/>
                      </a:cubicBezTo>
                      <a:cubicBezTo>
                        <a:pt x="36236" y="56858"/>
                        <a:pt x="37995" y="55752"/>
                        <a:pt x="39951" y="55752"/>
                      </a:cubicBezTo>
                      <a:lnTo>
                        <a:pt x="40931" y="55752"/>
                      </a:lnTo>
                      <a:cubicBezTo>
                        <a:pt x="42951" y="55752"/>
                        <a:pt x="44780" y="56798"/>
                        <a:pt x="45756" y="58621"/>
                      </a:cubicBezTo>
                      <a:cubicBezTo>
                        <a:pt x="46736" y="60381"/>
                        <a:pt x="46736" y="62532"/>
                        <a:pt x="45690" y="64231"/>
                      </a:cubicBezTo>
                      <a:cubicBezTo>
                        <a:pt x="45560" y="64492"/>
                        <a:pt x="45363" y="64753"/>
                        <a:pt x="45237" y="65015"/>
                      </a:cubicBezTo>
                      <a:cubicBezTo>
                        <a:pt x="43278" y="67815"/>
                        <a:pt x="40538" y="70101"/>
                        <a:pt x="37081" y="71665"/>
                      </a:cubicBezTo>
                      <a:cubicBezTo>
                        <a:pt x="34864" y="72644"/>
                        <a:pt x="32387" y="73233"/>
                        <a:pt x="29647" y="73620"/>
                      </a:cubicBezTo>
                      <a:lnTo>
                        <a:pt x="29712" y="78124"/>
                      </a:lnTo>
                      <a:cubicBezTo>
                        <a:pt x="29712" y="80731"/>
                        <a:pt x="27626" y="82883"/>
                        <a:pt x="25017" y="82883"/>
                      </a:cubicBezTo>
                      <a:cubicBezTo>
                        <a:pt x="25017" y="82883"/>
                        <a:pt x="25017" y="82883"/>
                        <a:pt x="24953" y="82883"/>
                      </a:cubicBezTo>
                      <a:cubicBezTo>
                        <a:pt x="22344" y="82883"/>
                        <a:pt x="20258" y="80797"/>
                        <a:pt x="20192" y="78188"/>
                      </a:cubicBezTo>
                      <a:lnTo>
                        <a:pt x="20127" y="73620"/>
                      </a:lnTo>
                      <a:cubicBezTo>
                        <a:pt x="17323" y="73233"/>
                        <a:pt x="14584" y="72644"/>
                        <a:pt x="12171" y="71599"/>
                      </a:cubicBezTo>
                      <a:cubicBezTo>
                        <a:pt x="8582" y="70036"/>
                        <a:pt x="5713" y="67754"/>
                        <a:pt x="3627" y="64945"/>
                      </a:cubicBezTo>
                      <a:cubicBezTo>
                        <a:pt x="1606" y="62144"/>
                        <a:pt x="561" y="58753"/>
                        <a:pt x="561" y="55034"/>
                      </a:cubicBezTo>
                      <a:cubicBezTo>
                        <a:pt x="561" y="50470"/>
                        <a:pt x="2058" y="46751"/>
                        <a:pt x="5059" y="44076"/>
                      </a:cubicBezTo>
                      <a:cubicBezTo>
                        <a:pt x="8125" y="41337"/>
                        <a:pt x="12427" y="39251"/>
                        <a:pt x="17780" y="37944"/>
                      </a:cubicBezTo>
                      <a:lnTo>
                        <a:pt x="19669" y="37487"/>
                      </a:lnTo>
                      <a:lnTo>
                        <a:pt x="19474" y="19423"/>
                      </a:lnTo>
                      <a:cubicBezTo>
                        <a:pt x="18821" y="19554"/>
                        <a:pt x="18172" y="19685"/>
                        <a:pt x="17584" y="19946"/>
                      </a:cubicBezTo>
                      <a:cubicBezTo>
                        <a:pt x="15624" y="20730"/>
                        <a:pt x="13995" y="21902"/>
                        <a:pt x="12820" y="23403"/>
                      </a:cubicBezTo>
                      <a:cubicBezTo>
                        <a:pt x="12367" y="23992"/>
                        <a:pt x="12041" y="24575"/>
                        <a:pt x="11714" y="25228"/>
                      </a:cubicBezTo>
                      <a:cubicBezTo>
                        <a:pt x="10799" y="27250"/>
                        <a:pt x="8779" y="28621"/>
                        <a:pt x="6627" y="28621"/>
                      </a:cubicBezTo>
                      <a:lnTo>
                        <a:pt x="5516" y="28621"/>
                      </a:lnTo>
                      <a:cubicBezTo>
                        <a:pt x="3627" y="28621"/>
                        <a:pt x="1863" y="27707"/>
                        <a:pt x="822" y="26144"/>
                      </a:cubicBezTo>
                      <a:cubicBezTo>
                        <a:pt x="-158" y="24641"/>
                        <a:pt x="-419" y="22882"/>
                        <a:pt x="234" y="21313"/>
                      </a:cubicBezTo>
                      <a:cubicBezTo>
                        <a:pt x="691" y="20077"/>
                        <a:pt x="1345" y="18971"/>
                        <a:pt x="2058" y="17925"/>
                      </a:cubicBezTo>
                      <a:cubicBezTo>
                        <a:pt x="4149" y="14859"/>
                        <a:pt x="7084" y="12578"/>
                        <a:pt x="10864" y="11010"/>
                      </a:cubicBezTo>
                      <a:cubicBezTo>
                        <a:pt x="13343" y="9969"/>
                        <a:pt x="16277" y="9381"/>
                        <a:pt x="19343" y="9054"/>
                      </a:cubicBezTo>
                      <a:lnTo>
                        <a:pt x="19278" y="4621"/>
                      </a:lnTo>
                      <a:cubicBezTo>
                        <a:pt x="19278" y="2013"/>
                        <a:pt x="21364" y="-143"/>
                        <a:pt x="23973" y="-143"/>
                      </a:cubicBezTo>
                      <a:cubicBezTo>
                        <a:pt x="23973" y="-143"/>
                        <a:pt x="23973" y="-143"/>
                        <a:pt x="24037" y="-143"/>
                      </a:cubicBezTo>
                      <a:cubicBezTo>
                        <a:pt x="26646" y="-143"/>
                        <a:pt x="28737" y="1947"/>
                        <a:pt x="28802" y="4556"/>
                      </a:cubicBezTo>
                      <a:lnTo>
                        <a:pt x="28867" y="9054"/>
                      </a:lnTo>
                      <a:cubicBezTo>
                        <a:pt x="32125" y="9381"/>
                        <a:pt x="35126" y="9969"/>
                        <a:pt x="37669" y="11010"/>
                      </a:cubicBezTo>
                      <a:cubicBezTo>
                        <a:pt x="41322" y="12578"/>
                        <a:pt x="44127" y="14729"/>
                        <a:pt x="46017" y="17534"/>
                      </a:cubicBezTo>
                      <a:cubicBezTo>
                        <a:pt x="47911" y="20338"/>
                        <a:pt x="48886" y="23665"/>
                        <a:pt x="48952" y="27510"/>
                      </a:cubicBezTo>
                      <a:cubicBezTo>
                        <a:pt x="48952" y="30119"/>
                        <a:pt x="48429" y="32466"/>
                        <a:pt x="47520" y="34426"/>
                      </a:cubicBezTo>
                      <a:cubicBezTo>
                        <a:pt x="46736" y="36251"/>
                        <a:pt x="45434" y="38015"/>
                        <a:pt x="43800" y="39513"/>
                      </a:cubicBezTo>
                    </a:path>
                  </a:pathLst>
                </a:custGeom>
                <a:solidFill>
                  <a:srgbClr val="242424"/>
                </a:solidFill>
                <a:ln w="1096" cap="flat">
                  <a:noFill/>
                  <a:prstDash val="solid"/>
                  <a:miter/>
                </a:ln>
              </p:spPr>
              <p:txBody>
                <a:bodyPr rtlCol="0" anchor="ctr"/>
                <a:lstStyle/>
                <a:p>
                  <a:endParaRPr lang="en-US" sz="1150"/>
                </a:p>
              </p:txBody>
            </p:sp>
            <p:sp>
              <p:nvSpPr>
                <p:cNvPr id="1414" name="Freeform: Shape 1413">
                  <a:extLst>
                    <a:ext uri="{FF2B5EF4-FFF2-40B4-BE49-F238E27FC236}">
                      <a16:creationId xmlns:a16="http://schemas.microsoft.com/office/drawing/2014/main" id="{53D09E7E-EDD5-986E-9F95-A08A5A41A089}"/>
                    </a:ext>
                  </a:extLst>
                </p:cNvPr>
                <p:cNvSpPr/>
                <p:nvPr/>
              </p:nvSpPr>
              <p:spPr>
                <a:xfrm flipV="1">
                  <a:off x="1989004" y="4353434"/>
                  <a:ext cx="253540" cy="195071"/>
                </a:xfrm>
                <a:custGeom>
                  <a:avLst/>
                  <a:gdLst>
                    <a:gd name="connsiteX0" fmla="*/ 121631 w 253540"/>
                    <a:gd name="connsiteY0" fmla="*/ 34862 h 195071"/>
                    <a:gd name="connsiteX1" fmla="*/ 74612 w 253540"/>
                    <a:gd name="connsiteY1" fmla="*/ 18813 h 195071"/>
                    <a:gd name="connsiteX2" fmla="*/ 27588 w 253540"/>
                    <a:gd name="connsiteY2" fmla="*/ 34862 h 195071"/>
                    <a:gd name="connsiteX3" fmla="*/ 19370 w 253540"/>
                    <a:gd name="connsiteY3" fmla="*/ 66229 h 195071"/>
                    <a:gd name="connsiteX4" fmla="*/ 40958 w 253540"/>
                    <a:gd name="connsiteY4" fmla="*/ 108163 h 195071"/>
                    <a:gd name="connsiteX5" fmla="*/ 60719 w 253540"/>
                    <a:gd name="connsiteY5" fmla="*/ 136012 h 195071"/>
                    <a:gd name="connsiteX6" fmla="*/ 88631 w 253540"/>
                    <a:gd name="connsiteY6" fmla="*/ 136012 h 195071"/>
                    <a:gd name="connsiteX7" fmla="*/ 108393 w 253540"/>
                    <a:gd name="connsiteY7" fmla="*/ 108163 h 195071"/>
                    <a:gd name="connsiteX8" fmla="*/ 129979 w 253540"/>
                    <a:gd name="connsiteY8" fmla="*/ 66229 h 195071"/>
                    <a:gd name="connsiteX9" fmla="*/ 129979 w 253540"/>
                    <a:gd name="connsiteY9" fmla="*/ 66229 h 195071"/>
                    <a:gd name="connsiteX10" fmla="*/ 121631 w 253540"/>
                    <a:gd name="connsiteY10" fmla="*/ 34862 h 195071"/>
                    <a:gd name="connsiteX11" fmla="*/ 88695 w 253540"/>
                    <a:gd name="connsiteY11" fmla="*/ 172276 h 195071"/>
                    <a:gd name="connsiteX12" fmla="*/ 85895 w 253540"/>
                    <a:gd name="connsiteY12" fmla="*/ 154991 h 195071"/>
                    <a:gd name="connsiteX13" fmla="*/ 62871 w 253540"/>
                    <a:gd name="connsiteY13" fmla="*/ 154991 h 195071"/>
                    <a:gd name="connsiteX14" fmla="*/ 60066 w 253540"/>
                    <a:gd name="connsiteY14" fmla="*/ 172276 h 195071"/>
                    <a:gd name="connsiteX15" fmla="*/ 243917 w 253540"/>
                    <a:gd name="connsiteY15" fmla="*/ 148014 h 195071"/>
                    <a:gd name="connsiteX16" fmla="*/ 253375 w 253540"/>
                    <a:gd name="connsiteY16" fmla="*/ 157468 h 195071"/>
                    <a:gd name="connsiteX17" fmla="*/ 253375 w 253540"/>
                    <a:gd name="connsiteY17" fmla="*/ 185449 h 195071"/>
                    <a:gd name="connsiteX18" fmla="*/ 243917 w 253540"/>
                    <a:gd name="connsiteY18" fmla="*/ 194907 h 195071"/>
                    <a:gd name="connsiteX19" fmla="*/ 215941 w 253540"/>
                    <a:gd name="connsiteY19" fmla="*/ 194907 h 195071"/>
                    <a:gd name="connsiteX20" fmla="*/ 206481 w 253540"/>
                    <a:gd name="connsiteY20" fmla="*/ 185449 h 195071"/>
                    <a:gd name="connsiteX21" fmla="*/ 215941 w 253540"/>
                    <a:gd name="connsiteY21" fmla="*/ 175994 h 195071"/>
                    <a:gd name="connsiteX22" fmla="*/ 221027 w 253540"/>
                    <a:gd name="connsiteY22" fmla="*/ 175994 h 195071"/>
                    <a:gd name="connsiteX23" fmla="*/ 199179 w 253540"/>
                    <a:gd name="connsiteY23" fmla="*/ 154146 h 195071"/>
                    <a:gd name="connsiteX24" fmla="*/ 182548 w 253540"/>
                    <a:gd name="connsiteY24" fmla="*/ 170777 h 195071"/>
                    <a:gd name="connsiteX25" fmla="*/ 175828 w 253540"/>
                    <a:gd name="connsiteY25" fmla="*/ 173577 h 195071"/>
                    <a:gd name="connsiteX26" fmla="*/ 169113 w 253540"/>
                    <a:gd name="connsiteY26" fmla="*/ 170777 h 195071"/>
                    <a:gd name="connsiteX27" fmla="*/ 120978 w 253540"/>
                    <a:gd name="connsiteY27" fmla="*/ 122643 h 195071"/>
                    <a:gd name="connsiteX28" fmla="*/ 103894 w 253540"/>
                    <a:gd name="connsiteY28" fmla="*/ 147688 h 195071"/>
                    <a:gd name="connsiteX29" fmla="*/ 109176 w 253540"/>
                    <a:gd name="connsiteY29" fmla="*/ 180231 h 195071"/>
                    <a:gd name="connsiteX30" fmla="*/ 107026 w 253540"/>
                    <a:gd name="connsiteY30" fmla="*/ 187927 h 195071"/>
                    <a:gd name="connsiteX31" fmla="*/ 99783 w 253540"/>
                    <a:gd name="connsiteY31" fmla="*/ 191254 h 195071"/>
                    <a:gd name="connsiteX32" fmla="*/ 48848 w 253540"/>
                    <a:gd name="connsiteY32" fmla="*/ 191254 h 195071"/>
                    <a:gd name="connsiteX33" fmla="*/ 41611 w 253540"/>
                    <a:gd name="connsiteY33" fmla="*/ 187927 h 195071"/>
                    <a:gd name="connsiteX34" fmla="*/ 39525 w 253540"/>
                    <a:gd name="connsiteY34" fmla="*/ 180231 h 195071"/>
                    <a:gd name="connsiteX35" fmla="*/ 44873 w 253540"/>
                    <a:gd name="connsiteY35" fmla="*/ 147034 h 195071"/>
                    <a:gd name="connsiteX36" fmla="*/ 26151 w 253540"/>
                    <a:gd name="connsiteY36" fmla="*/ 120164 h 195071"/>
                    <a:gd name="connsiteX37" fmla="*/ 392 w 253540"/>
                    <a:gd name="connsiteY37" fmla="*/ 68511 h 195071"/>
                    <a:gd name="connsiteX38" fmla="*/ 13238 w 253540"/>
                    <a:gd name="connsiteY38" fmla="*/ 22272 h 195071"/>
                    <a:gd name="connsiteX39" fmla="*/ 74481 w 253540"/>
                    <a:gd name="connsiteY39" fmla="*/ -165 h 195071"/>
                    <a:gd name="connsiteX40" fmla="*/ 135720 w 253540"/>
                    <a:gd name="connsiteY40" fmla="*/ 22272 h 195071"/>
                    <a:gd name="connsiteX41" fmla="*/ 144394 w 253540"/>
                    <a:gd name="connsiteY41" fmla="*/ 35968 h 195071"/>
                    <a:gd name="connsiteX42" fmla="*/ 243529 w 253540"/>
                    <a:gd name="connsiteY42" fmla="*/ 35968 h 195071"/>
                    <a:gd name="connsiteX43" fmla="*/ 252265 w 253540"/>
                    <a:gd name="connsiteY43" fmla="*/ 41773 h 195071"/>
                    <a:gd name="connsiteX44" fmla="*/ 253310 w 253540"/>
                    <a:gd name="connsiteY44" fmla="*/ 45492 h 195071"/>
                    <a:gd name="connsiteX45" fmla="*/ 253310 w 253540"/>
                    <a:gd name="connsiteY45" fmla="*/ 117295 h 195071"/>
                    <a:gd name="connsiteX46" fmla="*/ 245419 w 253540"/>
                    <a:gd name="connsiteY46" fmla="*/ 125186 h 195071"/>
                    <a:gd name="connsiteX47" fmla="*/ 237528 w 253540"/>
                    <a:gd name="connsiteY47" fmla="*/ 117295 h 195071"/>
                    <a:gd name="connsiteX48" fmla="*/ 237528 w 253540"/>
                    <a:gd name="connsiteY48" fmla="*/ 55011 h 195071"/>
                    <a:gd name="connsiteX49" fmla="*/ 218614 w 253540"/>
                    <a:gd name="connsiteY49" fmla="*/ 55011 h 195071"/>
                    <a:gd name="connsiteX50" fmla="*/ 218614 w 253540"/>
                    <a:gd name="connsiteY50" fmla="*/ 104252 h 195071"/>
                    <a:gd name="connsiteX51" fmla="*/ 210723 w 253540"/>
                    <a:gd name="connsiteY51" fmla="*/ 112143 h 195071"/>
                    <a:gd name="connsiteX52" fmla="*/ 202828 w 253540"/>
                    <a:gd name="connsiteY52" fmla="*/ 104252 h 195071"/>
                    <a:gd name="connsiteX53" fmla="*/ 202828 w 253540"/>
                    <a:gd name="connsiteY53" fmla="*/ 55011 h 195071"/>
                    <a:gd name="connsiteX54" fmla="*/ 183850 w 253540"/>
                    <a:gd name="connsiteY54" fmla="*/ 55011 h 195071"/>
                    <a:gd name="connsiteX55" fmla="*/ 183850 w 253540"/>
                    <a:gd name="connsiteY55" fmla="*/ 118275 h 195071"/>
                    <a:gd name="connsiteX56" fmla="*/ 175959 w 253540"/>
                    <a:gd name="connsiteY56" fmla="*/ 126166 h 195071"/>
                    <a:gd name="connsiteX57" fmla="*/ 168067 w 253540"/>
                    <a:gd name="connsiteY57" fmla="*/ 118275 h 195071"/>
                    <a:gd name="connsiteX58" fmla="*/ 168067 w 253540"/>
                    <a:gd name="connsiteY58" fmla="*/ 55011 h 195071"/>
                    <a:gd name="connsiteX59" fmla="*/ 149089 w 253540"/>
                    <a:gd name="connsiteY59" fmla="*/ 55011 h 195071"/>
                    <a:gd name="connsiteX60" fmla="*/ 148697 w 253540"/>
                    <a:gd name="connsiteY60" fmla="*/ 68577 h 195071"/>
                    <a:gd name="connsiteX61" fmla="*/ 132654 w 253540"/>
                    <a:gd name="connsiteY61" fmla="*/ 107841 h 195071"/>
                    <a:gd name="connsiteX62" fmla="*/ 133895 w 253540"/>
                    <a:gd name="connsiteY62" fmla="*/ 108620 h 195071"/>
                    <a:gd name="connsiteX63" fmla="*/ 175898 w 253540"/>
                    <a:gd name="connsiteY63" fmla="*/ 150623 h 195071"/>
                    <a:gd name="connsiteX64" fmla="*/ 192525 w 253540"/>
                    <a:gd name="connsiteY64" fmla="*/ 133992 h 195071"/>
                    <a:gd name="connsiteX65" fmla="*/ 199244 w 253540"/>
                    <a:gd name="connsiteY65" fmla="*/ 131187 h 195071"/>
                    <a:gd name="connsiteX66" fmla="*/ 205960 w 253540"/>
                    <a:gd name="connsiteY66" fmla="*/ 133992 h 195071"/>
                    <a:gd name="connsiteX67" fmla="*/ 234528 w 253540"/>
                    <a:gd name="connsiteY67" fmla="*/ 162555 h 195071"/>
                    <a:gd name="connsiteX68" fmla="*/ 234528 w 253540"/>
                    <a:gd name="connsiteY68" fmla="*/ 157468 h 195071"/>
                    <a:gd name="connsiteX69" fmla="*/ 243917 w 253540"/>
                    <a:gd name="connsiteY69" fmla="*/ 148014 h 19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53540" h="195071">
                      <a:moveTo>
                        <a:pt x="121631" y="34862"/>
                      </a:moveTo>
                      <a:cubicBezTo>
                        <a:pt x="112373" y="24358"/>
                        <a:pt x="96068" y="18813"/>
                        <a:pt x="74612" y="18813"/>
                      </a:cubicBezTo>
                      <a:cubicBezTo>
                        <a:pt x="53090" y="18813"/>
                        <a:pt x="36846" y="24358"/>
                        <a:pt x="27588" y="34862"/>
                      </a:cubicBezTo>
                      <a:cubicBezTo>
                        <a:pt x="20546" y="42814"/>
                        <a:pt x="17807" y="53378"/>
                        <a:pt x="19370" y="66229"/>
                      </a:cubicBezTo>
                      <a:cubicBezTo>
                        <a:pt x="21587" y="84555"/>
                        <a:pt x="30131" y="94989"/>
                        <a:pt x="40958" y="108163"/>
                      </a:cubicBezTo>
                      <a:cubicBezTo>
                        <a:pt x="47416" y="115993"/>
                        <a:pt x="54523" y="124729"/>
                        <a:pt x="60719" y="136012"/>
                      </a:cubicBezTo>
                      <a:lnTo>
                        <a:pt x="88631" y="136012"/>
                      </a:lnTo>
                      <a:cubicBezTo>
                        <a:pt x="94827" y="124729"/>
                        <a:pt x="101939" y="115993"/>
                        <a:pt x="108393" y="108163"/>
                      </a:cubicBezTo>
                      <a:cubicBezTo>
                        <a:pt x="119219" y="94989"/>
                        <a:pt x="127697" y="84555"/>
                        <a:pt x="129979" y="66229"/>
                      </a:cubicBezTo>
                      <a:lnTo>
                        <a:pt x="129979" y="66229"/>
                      </a:lnTo>
                      <a:cubicBezTo>
                        <a:pt x="131416" y="53378"/>
                        <a:pt x="128677" y="42814"/>
                        <a:pt x="121631" y="34862"/>
                      </a:cubicBezTo>
                      <a:close/>
                      <a:moveTo>
                        <a:pt x="88695" y="172276"/>
                      </a:moveTo>
                      <a:lnTo>
                        <a:pt x="85895" y="154991"/>
                      </a:lnTo>
                      <a:lnTo>
                        <a:pt x="62871" y="154991"/>
                      </a:lnTo>
                      <a:lnTo>
                        <a:pt x="60066" y="172276"/>
                      </a:lnTo>
                      <a:close/>
                      <a:moveTo>
                        <a:pt x="243917" y="148014"/>
                      </a:moveTo>
                      <a:cubicBezTo>
                        <a:pt x="249133" y="148014"/>
                        <a:pt x="253375" y="152252"/>
                        <a:pt x="253375" y="157468"/>
                      </a:cubicBezTo>
                      <a:lnTo>
                        <a:pt x="253375" y="185449"/>
                      </a:lnTo>
                      <a:cubicBezTo>
                        <a:pt x="253375" y="190666"/>
                        <a:pt x="249133" y="194907"/>
                        <a:pt x="243917" y="194907"/>
                      </a:cubicBezTo>
                      <a:lnTo>
                        <a:pt x="215941" y="194907"/>
                      </a:lnTo>
                      <a:cubicBezTo>
                        <a:pt x="210723" y="194907"/>
                        <a:pt x="206481" y="190666"/>
                        <a:pt x="206481" y="185449"/>
                      </a:cubicBezTo>
                      <a:cubicBezTo>
                        <a:pt x="206481" y="180231"/>
                        <a:pt x="210723" y="175994"/>
                        <a:pt x="215941" y="175994"/>
                      </a:cubicBezTo>
                      <a:lnTo>
                        <a:pt x="221027" y="175994"/>
                      </a:lnTo>
                      <a:lnTo>
                        <a:pt x="199179" y="154146"/>
                      </a:lnTo>
                      <a:lnTo>
                        <a:pt x="182548" y="170777"/>
                      </a:lnTo>
                      <a:cubicBezTo>
                        <a:pt x="180789" y="172537"/>
                        <a:pt x="178376" y="173577"/>
                        <a:pt x="175828" y="173577"/>
                      </a:cubicBezTo>
                      <a:cubicBezTo>
                        <a:pt x="173285" y="173577"/>
                        <a:pt x="170872" y="172601"/>
                        <a:pt x="169113" y="170777"/>
                      </a:cubicBezTo>
                      <a:lnTo>
                        <a:pt x="120978" y="122643"/>
                      </a:lnTo>
                      <a:cubicBezTo>
                        <a:pt x="114981" y="130011"/>
                        <a:pt x="108915" y="137902"/>
                        <a:pt x="103894" y="147688"/>
                      </a:cubicBezTo>
                      <a:lnTo>
                        <a:pt x="109176" y="180231"/>
                      </a:lnTo>
                      <a:cubicBezTo>
                        <a:pt x="109633" y="182971"/>
                        <a:pt x="108850" y="185776"/>
                        <a:pt x="107026" y="187927"/>
                      </a:cubicBezTo>
                      <a:cubicBezTo>
                        <a:pt x="105196" y="190013"/>
                        <a:pt x="102588" y="191254"/>
                        <a:pt x="99783" y="191254"/>
                      </a:cubicBezTo>
                      <a:lnTo>
                        <a:pt x="48848" y="191254"/>
                      </a:lnTo>
                      <a:cubicBezTo>
                        <a:pt x="46043" y="191254"/>
                        <a:pt x="43435" y="190013"/>
                        <a:pt x="41611" y="187927"/>
                      </a:cubicBezTo>
                      <a:cubicBezTo>
                        <a:pt x="39847" y="185776"/>
                        <a:pt x="39067" y="182971"/>
                        <a:pt x="39525" y="180231"/>
                      </a:cubicBezTo>
                      <a:lnTo>
                        <a:pt x="44873" y="147034"/>
                      </a:lnTo>
                      <a:cubicBezTo>
                        <a:pt x="39393" y="136469"/>
                        <a:pt x="32674" y="128121"/>
                        <a:pt x="26151" y="120164"/>
                      </a:cubicBezTo>
                      <a:cubicBezTo>
                        <a:pt x="14937" y="106468"/>
                        <a:pt x="3327" y="92315"/>
                        <a:pt x="392" y="68511"/>
                      </a:cubicBezTo>
                      <a:cubicBezTo>
                        <a:pt x="-1825" y="50317"/>
                        <a:pt x="2608" y="34339"/>
                        <a:pt x="13238" y="22272"/>
                      </a:cubicBezTo>
                      <a:cubicBezTo>
                        <a:pt x="26216" y="7596"/>
                        <a:pt x="47416" y="-165"/>
                        <a:pt x="74481" y="-165"/>
                      </a:cubicBezTo>
                      <a:cubicBezTo>
                        <a:pt x="101546" y="-165"/>
                        <a:pt x="122742" y="7596"/>
                        <a:pt x="135720" y="22272"/>
                      </a:cubicBezTo>
                      <a:cubicBezTo>
                        <a:pt x="139373" y="26382"/>
                        <a:pt x="142243" y="31012"/>
                        <a:pt x="144394" y="35968"/>
                      </a:cubicBezTo>
                      <a:lnTo>
                        <a:pt x="243529" y="35968"/>
                      </a:lnTo>
                      <a:cubicBezTo>
                        <a:pt x="247440" y="35968"/>
                        <a:pt x="250832" y="38380"/>
                        <a:pt x="252265" y="41773"/>
                      </a:cubicBezTo>
                      <a:cubicBezTo>
                        <a:pt x="252853" y="42879"/>
                        <a:pt x="253310" y="44119"/>
                        <a:pt x="253310" y="45492"/>
                      </a:cubicBezTo>
                      <a:lnTo>
                        <a:pt x="253310" y="117295"/>
                      </a:lnTo>
                      <a:cubicBezTo>
                        <a:pt x="253310" y="121663"/>
                        <a:pt x="249787" y="125186"/>
                        <a:pt x="245419" y="125186"/>
                      </a:cubicBezTo>
                      <a:cubicBezTo>
                        <a:pt x="241046" y="125186"/>
                        <a:pt x="237528" y="121663"/>
                        <a:pt x="237528" y="117295"/>
                      </a:cubicBezTo>
                      <a:lnTo>
                        <a:pt x="237528" y="55011"/>
                      </a:lnTo>
                      <a:lnTo>
                        <a:pt x="218614" y="55011"/>
                      </a:lnTo>
                      <a:lnTo>
                        <a:pt x="218614" y="104252"/>
                      </a:lnTo>
                      <a:cubicBezTo>
                        <a:pt x="218614" y="108620"/>
                        <a:pt x="215091" y="112143"/>
                        <a:pt x="210723" y="112143"/>
                      </a:cubicBezTo>
                      <a:cubicBezTo>
                        <a:pt x="206351" y="112143"/>
                        <a:pt x="202828" y="108620"/>
                        <a:pt x="202828" y="104252"/>
                      </a:cubicBezTo>
                      <a:lnTo>
                        <a:pt x="202828" y="55011"/>
                      </a:lnTo>
                      <a:lnTo>
                        <a:pt x="183850" y="55011"/>
                      </a:lnTo>
                      <a:lnTo>
                        <a:pt x="183850" y="118275"/>
                      </a:lnTo>
                      <a:cubicBezTo>
                        <a:pt x="183850" y="122643"/>
                        <a:pt x="180330" y="126166"/>
                        <a:pt x="175959" y="126166"/>
                      </a:cubicBezTo>
                      <a:cubicBezTo>
                        <a:pt x="171591" y="126166"/>
                        <a:pt x="168067" y="122643"/>
                        <a:pt x="168067" y="118275"/>
                      </a:cubicBezTo>
                      <a:lnTo>
                        <a:pt x="168067" y="55011"/>
                      </a:lnTo>
                      <a:lnTo>
                        <a:pt x="149089" y="55011"/>
                      </a:lnTo>
                      <a:cubicBezTo>
                        <a:pt x="149416" y="59379"/>
                        <a:pt x="149285" y="63882"/>
                        <a:pt x="148697" y="68577"/>
                      </a:cubicBezTo>
                      <a:cubicBezTo>
                        <a:pt x="146611" y="85405"/>
                        <a:pt x="140223" y="97401"/>
                        <a:pt x="132654" y="107841"/>
                      </a:cubicBezTo>
                      <a:cubicBezTo>
                        <a:pt x="133045" y="108097"/>
                        <a:pt x="133503" y="108298"/>
                        <a:pt x="133895" y="108620"/>
                      </a:cubicBezTo>
                      <a:lnTo>
                        <a:pt x="175898" y="150623"/>
                      </a:lnTo>
                      <a:lnTo>
                        <a:pt x="192525" y="133992"/>
                      </a:lnTo>
                      <a:cubicBezTo>
                        <a:pt x="194288" y="132233"/>
                        <a:pt x="196701" y="131187"/>
                        <a:pt x="199244" y="131187"/>
                      </a:cubicBezTo>
                      <a:cubicBezTo>
                        <a:pt x="201788" y="131187"/>
                        <a:pt x="204200" y="132167"/>
                        <a:pt x="205960" y="133992"/>
                      </a:cubicBezTo>
                      <a:lnTo>
                        <a:pt x="234528" y="162555"/>
                      </a:lnTo>
                      <a:lnTo>
                        <a:pt x="234528" y="157468"/>
                      </a:lnTo>
                      <a:cubicBezTo>
                        <a:pt x="234462" y="152252"/>
                        <a:pt x="238700" y="148014"/>
                        <a:pt x="243917" y="148014"/>
                      </a:cubicBezTo>
                    </a:path>
                  </a:pathLst>
                </a:custGeom>
                <a:solidFill>
                  <a:srgbClr val="242424"/>
                </a:solidFill>
                <a:ln w="1096" cap="flat">
                  <a:noFill/>
                  <a:prstDash val="solid"/>
                  <a:miter/>
                </a:ln>
              </p:spPr>
              <p:txBody>
                <a:bodyPr rtlCol="0" anchor="ctr"/>
                <a:lstStyle/>
                <a:p>
                  <a:endParaRPr lang="en-US" sz="1150"/>
                </a:p>
              </p:txBody>
            </p:sp>
          </p:grpSp>
        </p:grpSp>
      </p:grpSp>
      <p:grpSp>
        <p:nvGrpSpPr>
          <p:cNvPr id="45" name="Group 44">
            <a:extLst>
              <a:ext uri="{FF2B5EF4-FFF2-40B4-BE49-F238E27FC236}">
                <a16:creationId xmlns:a16="http://schemas.microsoft.com/office/drawing/2014/main" id="{A0C6191F-C14D-28C4-C51A-43AC76924AC1}"/>
              </a:ext>
            </a:extLst>
          </p:cNvPr>
          <p:cNvGrpSpPr/>
          <p:nvPr/>
        </p:nvGrpSpPr>
        <p:grpSpPr>
          <a:xfrm>
            <a:off x="2662786" y="1075654"/>
            <a:ext cx="1719473" cy="361306"/>
            <a:chOff x="2592382" y="996379"/>
            <a:chExt cx="1719473" cy="361306"/>
          </a:xfrm>
        </p:grpSpPr>
        <p:sp>
          <p:nvSpPr>
            <p:cNvPr id="18" name="TextBox 17">
              <a:extLst>
                <a:ext uri="{FF2B5EF4-FFF2-40B4-BE49-F238E27FC236}">
                  <a16:creationId xmlns:a16="http://schemas.microsoft.com/office/drawing/2014/main" id="{1D46F20B-66B6-8C80-F6B1-3AE5BED68B53}"/>
                </a:ext>
              </a:extLst>
            </p:cNvPr>
            <p:cNvSpPr txBox="1"/>
            <p:nvPr/>
          </p:nvSpPr>
          <p:spPr>
            <a:xfrm>
              <a:off x="3032792" y="1034520"/>
              <a:ext cx="1279063" cy="323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defPPr>
                <a:defRPr lang="en-US"/>
              </a:defPPr>
              <a:lvl1pPr algn="ctr">
                <a:defRPr sz="1000">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defTabSz="415742"/>
              <a:r>
                <a:rPr lang="en-US" sz="1050" b="1">
                  <a:solidFill>
                    <a:schemeClr val="tx1"/>
                  </a:solidFill>
                </a:rPr>
                <a:t>Digital </a:t>
              </a:r>
              <a:br>
                <a:rPr lang="en-US" sz="1050" b="1">
                  <a:solidFill>
                    <a:schemeClr val="tx1"/>
                  </a:solidFill>
                </a:rPr>
              </a:br>
              <a:r>
                <a:rPr lang="en-US" sz="1050" b="1">
                  <a:solidFill>
                    <a:schemeClr val="tx1"/>
                  </a:solidFill>
                </a:rPr>
                <a:t>Protection</a:t>
              </a:r>
            </a:p>
          </p:txBody>
        </p:sp>
        <p:grpSp>
          <p:nvGrpSpPr>
            <p:cNvPr id="1394" name="Group 1393">
              <a:extLst>
                <a:ext uri="{FF2B5EF4-FFF2-40B4-BE49-F238E27FC236}">
                  <a16:creationId xmlns:a16="http://schemas.microsoft.com/office/drawing/2014/main" id="{990A64A9-D7EB-924E-DBF4-47FADC550338}"/>
                </a:ext>
              </a:extLst>
            </p:cNvPr>
            <p:cNvGrpSpPr/>
            <p:nvPr/>
          </p:nvGrpSpPr>
          <p:grpSpPr>
            <a:xfrm>
              <a:off x="2592382" y="996379"/>
              <a:ext cx="348644" cy="348644"/>
              <a:chOff x="6362902" y="1546164"/>
              <a:chExt cx="614887" cy="614887"/>
            </a:xfrm>
          </p:grpSpPr>
          <p:sp>
            <p:nvSpPr>
              <p:cNvPr id="1395" name="Freeform: Shape 1394">
                <a:extLst>
                  <a:ext uri="{FF2B5EF4-FFF2-40B4-BE49-F238E27FC236}">
                    <a16:creationId xmlns:a16="http://schemas.microsoft.com/office/drawing/2014/main" id="{35A24FC1-186B-E9A6-6E57-8D35EC455B13}"/>
                  </a:ext>
                </a:extLst>
              </p:cNvPr>
              <p:cNvSpPr/>
              <p:nvPr/>
            </p:nvSpPr>
            <p:spPr>
              <a:xfrm flipV="1">
                <a:off x="6362902" y="1546164"/>
                <a:ext cx="614887" cy="614887"/>
              </a:xfrm>
              <a:custGeom>
                <a:avLst/>
                <a:gdLst>
                  <a:gd name="connsiteX0" fmla="*/ 463130 w 463294"/>
                  <a:gd name="connsiteY0" fmla="*/ 231483 h 463294"/>
                  <a:gd name="connsiteX1" fmla="*/ 231483 w 463294"/>
                  <a:gd name="connsiteY1" fmla="*/ -165 h 463294"/>
                  <a:gd name="connsiteX2" fmla="*/ -165 w 463294"/>
                  <a:gd name="connsiteY2" fmla="*/ 231483 h 463294"/>
                  <a:gd name="connsiteX3" fmla="*/ 231483 w 463294"/>
                  <a:gd name="connsiteY3" fmla="*/ 463130 h 463294"/>
                  <a:gd name="connsiteX4" fmla="*/ 463130 w 463294"/>
                  <a:gd name="connsiteY4" fmla="*/ 231483 h 46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294" h="463294">
                    <a:moveTo>
                      <a:pt x="463130" y="231483"/>
                    </a:moveTo>
                    <a:cubicBezTo>
                      <a:pt x="463130" y="103548"/>
                      <a:pt x="359418" y="-165"/>
                      <a:pt x="231483" y="-165"/>
                    </a:cubicBezTo>
                    <a:cubicBezTo>
                      <a:pt x="103548" y="-165"/>
                      <a:pt x="-165" y="103548"/>
                      <a:pt x="-165" y="231483"/>
                    </a:cubicBezTo>
                    <a:cubicBezTo>
                      <a:pt x="-165" y="359418"/>
                      <a:pt x="103548" y="463130"/>
                      <a:pt x="231483" y="463130"/>
                    </a:cubicBezTo>
                    <a:cubicBezTo>
                      <a:pt x="359418" y="463130"/>
                      <a:pt x="463130" y="359418"/>
                      <a:pt x="463130" y="231483"/>
                    </a:cubicBezTo>
                  </a:path>
                </a:pathLst>
              </a:custGeom>
              <a:solidFill>
                <a:schemeClr val="accent1"/>
              </a:solidFill>
              <a:ln w="1195" cap="flat">
                <a:noFill/>
                <a:prstDash val="solid"/>
                <a:miter/>
              </a:ln>
            </p:spPr>
            <p:txBody>
              <a:bodyPr rtlCol="0" anchor="ctr"/>
              <a:lstStyle/>
              <a:p>
                <a:pPr defTabSz="415742"/>
                <a:endParaRPr lang="en-US" sz="1150">
                  <a:solidFill>
                    <a:srgbClr val="242424"/>
                  </a:solidFill>
                  <a:latin typeface="Arial"/>
                </a:endParaRPr>
              </a:p>
            </p:txBody>
          </p:sp>
          <p:grpSp>
            <p:nvGrpSpPr>
              <p:cNvPr id="1396" name="Group 1395">
                <a:extLst>
                  <a:ext uri="{FF2B5EF4-FFF2-40B4-BE49-F238E27FC236}">
                    <a16:creationId xmlns:a16="http://schemas.microsoft.com/office/drawing/2014/main" id="{FA5B88B0-A033-2C9D-BFF2-6C65312F6F11}"/>
                  </a:ext>
                </a:extLst>
              </p:cNvPr>
              <p:cNvGrpSpPr/>
              <p:nvPr/>
            </p:nvGrpSpPr>
            <p:grpSpPr>
              <a:xfrm>
                <a:off x="6512172" y="1715567"/>
                <a:ext cx="308565" cy="276080"/>
                <a:chOff x="9942996" y="5564444"/>
                <a:chExt cx="260874" cy="233410"/>
              </a:xfrm>
              <a:solidFill>
                <a:schemeClr val="bg1"/>
              </a:solidFill>
            </p:grpSpPr>
            <p:sp>
              <p:nvSpPr>
                <p:cNvPr id="1397" name="Freeform: Shape 1396">
                  <a:extLst>
                    <a:ext uri="{FF2B5EF4-FFF2-40B4-BE49-F238E27FC236}">
                      <a16:creationId xmlns:a16="http://schemas.microsoft.com/office/drawing/2014/main" id="{F3F27136-7EC9-A54E-02BF-E33EC21B0648}"/>
                    </a:ext>
                  </a:extLst>
                </p:cNvPr>
                <p:cNvSpPr/>
                <p:nvPr/>
              </p:nvSpPr>
              <p:spPr>
                <a:xfrm flipV="1">
                  <a:off x="9942996" y="5564444"/>
                  <a:ext cx="260874" cy="233410"/>
                </a:xfrm>
                <a:custGeom>
                  <a:avLst/>
                  <a:gdLst>
                    <a:gd name="connsiteX0" fmla="*/ 234564 w 260874"/>
                    <a:gd name="connsiteY0" fmla="*/ 233257 h 233410"/>
                    <a:gd name="connsiteX1" fmla="*/ 25982 w 260874"/>
                    <a:gd name="connsiteY1" fmla="*/ 233257 h 233410"/>
                    <a:gd name="connsiteX2" fmla="*/ -165 w 260874"/>
                    <a:gd name="connsiteY2" fmla="*/ 207013 h 233410"/>
                    <a:gd name="connsiteX3" fmla="*/ -165 w 260874"/>
                    <a:gd name="connsiteY3" fmla="*/ 72574 h 233410"/>
                    <a:gd name="connsiteX4" fmla="*/ 25982 w 260874"/>
                    <a:gd name="connsiteY4" fmla="*/ 46329 h 233410"/>
                    <a:gd name="connsiteX5" fmla="*/ 80657 w 260874"/>
                    <a:gd name="connsiteY5" fmla="*/ 46329 h 233410"/>
                    <a:gd name="connsiteX6" fmla="*/ 80657 w 260874"/>
                    <a:gd name="connsiteY6" fmla="*/ 19530 h 233410"/>
                    <a:gd name="connsiteX7" fmla="*/ 69335 w 260874"/>
                    <a:gd name="connsiteY7" fmla="*/ 19530 h 233410"/>
                    <a:gd name="connsiteX8" fmla="*/ 59532 w 260874"/>
                    <a:gd name="connsiteY8" fmla="*/ 9691 h 233410"/>
                    <a:gd name="connsiteX9" fmla="*/ 69335 w 260874"/>
                    <a:gd name="connsiteY9" fmla="*/ -153 h 233410"/>
                    <a:gd name="connsiteX10" fmla="*/ 191206 w 260874"/>
                    <a:gd name="connsiteY10" fmla="*/ -153 h 233410"/>
                    <a:gd name="connsiteX11" fmla="*/ 201013 w 260874"/>
                    <a:gd name="connsiteY11" fmla="*/ 9691 h 233410"/>
                    <a:gd name="connsiteX12" fmla="*/ 191206 w 260874"/>
                    <a:gd name="connsiteY12" fmla="*/ 19530 h 233410"/>
                    <a:gd name="connsiteX13" fmla="*/ 179884 w 260874"/>
                    <a:gd name="connsiteY13" fmla="*/ 19530 h 233410"/>
                    <a:gd name="connsiteX14" fmla="*/ 179884 w 260874"/>
                    <a:gd name="connsiteY14" fmla="*/ 46329 h 233410"/>
                    <a:gd name="connsiteX15" fmla="*/ 234564 w 260874"/>
                    <a:gd name="connsiteY15" fmla="*/ 46329 h 233410"/>
                    <a:gd name="connsiteX16" fmla="*/ 260710 w 260874"/>
                    <a:gd name="connsiteY16" fmla="*/ 72574 h 233410"/>
                    <a:gd name="connsiteX17" fmla="*/ 260710 w 260874"/>
                    <a:gd name="connsiteY17" fmla="*/ 207013 h 233410"/>
                    <a:gd name="connsiteX18" fmla="*/ 234564 w 260874"/>
                    <a:gd name="connsiteY18" fmla="*/ 233257 h 233410"/>
                    <a:gd name="connsiteX19" fmla="*/ 241100 w 260874"/>
                    <a:gd name="connsiteY19" fmla="*/ 72574 h 233410"/>
                    <a:gd name="connsiteX20" fmla="*/ 234564 w 260874"/>
                    <a:gd name="connsiteY20" fmla="*/ 66013 h 233410"/>
                    <a:gd name="connsiteX21" fmla="*/ 25982 w 260874"/>
                    <a:gd name="connsiteY21" fmla="*/ 66013 h 233410"/>
                    <a:gd name="connsiteX22" fmla="*/ 19445 w 260874"/>
                    <a:gd name="connsiteY22" fmla="*/ 72574 h 233410"/>
                    <a:gd name="connsiteX23" fmla="*/ 19445 w 260874"/>
                    <a:gd name="connsiteY23" fmla="*/ 207013 h 233410"/>
                    <a:gd name="connsiteX24" fmla="*/ 25982 w 260874"/>
                    <a:gd name="connsiteY24" fmla="*/ 213574 h 233410"/>
                    <a:gd name="connsiteX25" fmla="*/ 234564 w 260874"/>
                    <a:gd name="connsiteY25" fmla="*/ 213574 h 233410"/>
                    <a:gd name="connsiteX26" fmla="*/ 241100 w 260874"/>
                    <a:gd name="connsiteY26" fmla="*/ 207013 h 233410"/>
                    <a:gd name="connsiteX27" fmla="*/ 241100 w 260874"/>
                    <a:gd name="connsiteY27" fmla="*/ 72574 h 233410"/>
                    <a:gd name="connsiteX28" fmla="*/ 241100 w 260874"/>
                    <a:gd name="connsiteY28" fmla="*/ 72574 h 23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0874" h="233410">
                      <a:moveTo>
                        <a:pt x="234564" y="233257"/>
                      </a:moveTo>
                      <a:lnTo>
                        <a:pt x="25982" y="233257"/>
                      </a:lnTo>
                      <a:cubicBezTo>
                        <a:pt x="11567" y="233257"/>
                        <a:pt x="-165" y="221482"/>
                        <a:pt x="-165" y="207013"/>
                      </a:cubicBezTo>
                      <a:lnTo>
                        <a:pt x="-165" y="72574"/>
                      </a:lnTo>
                      <a:cubicBezTo>
                        <a:pt x="-165" y="58101"/>
                        <a:pt x="11567" y="46329"/>
                        <a:pt x="25982" y="46329"/>
                      </a:cubicBezTo>
                      <a:lnTo>
                        <a:pt x="80657" y="46329"/>
                      </a:lnTo>
                      <a:lnTo>
                        <a:pt x="80657" y="19530"/>
                      </a:lnTo>
                      <a:lnTo>
                        <a:pt x="69335" y="19530"/>
                      </a:lnTo>
                      <a:cubicBezTo>
                        <a:pt x="63921" y="19530"/>
                        <a:pt x="59532" y="15124"/>
                        <a:pt x="59532" y="9691"/>
                      </a:cubicBezTo>
                      <a:cubicBezTo>
                        <a:pt x="59532" y="4257"/>
                        <a:pt x="63921" y="-153"/>
                        <a:pt x="69335" y="-153"/>
                      </a:cubicBezTo>
                      <a:lnTo>
                        <a:pt x="191206" y="-153"/>
                      </a:lnTo>
                      <a:cubicBezTo>
                        <a:pt x="196620" y="-153"/>
                        <a:pt x="201013" y="4257"/>
                        <a:pt x="201013" y="9691"/>
                      </a:cubicBezTo>
                      <a:cubicBezTo>
                        <a:pt x="201013" y="15124"/>
                        <a:pt x="196620" y="19530"/>
                        <a:pt x="191206" y="19530"/>
                      </a:cubicBezTo>
                      <a:lnTo>
                        <a:pt x="179884" y="19530"/>
                      </a:lnTo>
                      <a:lnTo>
                        <a:pt x="179884" y="46329"/>
                      </a:lnTo>
                      <a:lnTo>
                        <a:pt x="234564" y="46329"/>
                      </a:lnTo>
                      <a:cubicBezTo>
                        <a:pt x="248979" y="46329"/>
                        <a:pt x="260710" y="58101"/>
                        <a:pt x="260710" y="72574"/>
                      </a:cubicBezTo>
                      <a:lnTo>
                        <a:pt x="260710" y="207013"/>
                      </a:lnTo>
                      <a:cubicBezTo>
                        <a:pt x="260710" y="221482"/>
                        <a:pt x="248979" y="233257"/>
                        <a:pt x="234564" y="233257"/>
                      </a:cubicBezTo>
                      <a:close/>
                      <a:moveTo>
                        <a:pt x="241100" y="72574"/>
                      </a:moveTo>
                      <a:cubicBezTo>
                        <a:pt x="241100" y="68950"/>
                        <a:pt x="238173" y="66013"/>
                        <a:pt x="234564" y="66013"/>
                      </a:cubicBezTo>
                      <a:lnTo>
                        <a:pt x="25982" y="66013"/>
                      </a:lnTo>
                      <a:cubicBezTo>
                        <a:pt x="22372" y="66013"/>
                        <a:pt x="19445" y="68950"/>
                        <a:pt x="19445" y="72574"/>
                      </a:cubicBezTo>
                      <a:lnTo>
                        <a:pt x="19445" y="207013"/>
                      </a:lnTo>
                      <a:cubicBezTo>
                        <a:pt x="19445" y="210636"/>
                        <a:pt x="22372" y="213574"/>
                        <a:pt x="25982" y="213574"/>
                      </a:cubicBezTo>
                      <a:lnTo>
                        <a:pt x="234564" y="213574"/>
                      </a:lnTo>
                      <a:cubicBezTo>
                        <a:pt x="238173" y="213574"/>
                        <a:pt x="241100" y="210636"/>
                        <a:pt x="241100" y="207013"/>
                      </a:cubicBezTo>
                      <a:lnTo>
                        <a:pt x="241100" y="72574"/>
                      </a:lnTo>
                      <a:lnTo>
                        <a:pt x="241100" y="72574"/>
                      </a:lnTo>
                    </a:path>
                  </a:pathLst>
                </a:custGeom>
                <a:solidFill>
                  <a:srgbClr val="242424"/>
                </a:solidFill>
                <a:ln w="1096" cap="flat">
                  <a:noFill/>
                  <a:prstDash val="solid"/>
                  <a:miter/>
                </a:ln>
              </p:spPr>
              <p:txBody>
                <a:bodyPr rtlCol="0" anchor="ctr"/>
                <a:lstStyle/>
                <a:p>
                  <a:endParaRPr lang="en-US" sz="1150"/>
                </a:p>
              </p:txBody>
            </p:sp>
            <p:sp>
              <p:nvSpPr>
                <p:cNvPr id="1398" name="Freeform: Shape 1397">
                  <a:extLst>
                    <a:ext uri="{FF2B5EF4-FFF2-40B4-BE49-F238E27FC236}">
                      <a16:creationId xmlns:a16="http://schemas.microsoft.com/office/drawing/2014/main" id="{BB8BD634-103C-70FA-085E-96B2E4350051}"/>
                    </a:ext>
                  </a:extLst>
                </p:cNvPr>
                <p:cNvSpPr/>
                <p:nvPr/>
              </p:nvSpPr>
              <p:spPr>
                <a:xfrm flipV="1">
                  <a:off x="10035972" y="5611408"/>
                  <a:ext cx="74922" cy="93830"/>
                </a:xfrm>
                <a:custGeom>
                  <a:avLst/>
                  <a:gdLst>
                    <a:gd name="connsiteX0" fmla="*/ 61654 w 74922"/>
                    <a:gd name="connsiteY0" fmla="*/ 63523 h 93830"/>
                    <a:gd name="connsiteX1" fmla="*/ 61654 w 74922"/>
                    <a:gd name="connsiteY1" fmla="*/ 69416 h 93830"/>
                    <a:gd name="connsiteX2" fmla="*/ 37262 w 74922"/>
                    <a:gd name="connsiteY2" fmla="*/ 93654 h 93830"/>
                    <a:gd name="connsiteX3" fmla="*/ 12905 w 74922"/>
                    <a:gd name="connsiteY3" fmla="*/ 69416 h 93830"/>
                    <a:gd name="connsiteX4" fmla="*/ 12905 w 74922"/>
                    <a:gd name="connsiteY4" fmla="*/ 63523 h 93830"/>
                    <a:gd name="connsiteX5" fmla="*/ -165 w 74922"/>
                    <a:gd name="connsiteY5" fmla="*/ 46135 h 93830"/>
                    <a:gd name="connsiteX6" fmla="*/ -165 w 74922"/>
                    <a:gd name="connsiteY6" fmla="*/ 18042 h 93830"/>
                    <a:gd name="connsiteX7" fmla="*/ 17983 w 74922"/>
                    <a:gd name="connsiteY7" fmla="*/ -176 h 93830"/>
                    <a:gd name="connsiteX8" fmla="*/ 56610 w 74922"/>
                    <a:gd name="connsiteY8" fmla="*/ -176 h 93830"/>
                    <a:gd name="connsiteX9" fmla="*/ 74758 w 74922"/>
                    <a:gd name="connsiteY9" fmla="*/ 18042 h 93830"/>
                    <a:gd name="connsiteX10" fmla="*/ 74758 w 74922"/>
                    <a:gd name="connsiteY10" fmla="*/ 46135 h 93830"/>
                    <a:gd name="connsiteX11" fmla="*/ 61654 w 74922"/>
                    <a:gd name="connsiteY11" fmla="*/ 63523 h 93830"/>
                    <a:gd name="connsiteX12" fmla="*/ 37297 w 74922"/>
                    <a:gd name="connsiteY12" fmla="*/ 83255 h 93830"/>
                    <a:gd name="connsiteX13" fmla="*/ 51328 w 74922"/>
                    <a:gd name="connsiteY13" fmla="*/ 69381 h 93830"/>
                    <a:gd name="connsiteX14" fmla="*/ 51328 w 74922"/>
                    <a:gd name="connsiteY14" fmla="*/ 64284 h 93830"/>
                    <a:gd name="connsiteX15" fmla="*/ 23300 w 74922"/>
                    <a:gd name="connsiteY15" fmla="*/ 64284 h 93830"/>
                    <a:gd name="connsiteX16" fmla="*/ 23300 w 74922"/>
                    <a:gd name="connsiteY16" fmla="*/ 69381 h 93830"/>
                    <a:gd name="connsiteX17" fmla="*/ 37297 w 74922"/>
                    <a:gd name="connsiteY17" fmla="*/ 83255 h 93830"/>
                    <a:gd name="connsiteX18" fmla="*/ 37297 w 74922"/>
                    <a:gd name="connsiteY18" fmla="*/ 83255 h 93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4922" h="93830">
                      <a:moveTo>
                        <a:pt x="61654" y="63523"/>
                      </a:moveTo>
                      <a:lnTo>
                        <a:pt x="61654" y="69416"/>
                      </a:lnTo>
                      <a:cubicBezTo>
                        <a:pt x="61654" y="83255"/>
                        <a:pt x="51154" y="93654"/>
                        <a:pt x="37262" y="93654"/>
                      </a:cubicBezTo>
                      <a:cubicBezTo>
                        <a:pt x="23370" y="93654"/>
                        <a:pt x="12905" y="83225"/>
                        <a:pt x="12905" y="69416"/>
                      </a:cubicBezTo>
                      <a:lnTo>
                        <a:pt x="12905" y="63523"/>
                      </a:lnTo>
                      <a:cubicBezTo>
                        <a:pt x="5358" y="61321"/>
                        <a:pt x="-165" y="54401"/>
                        <a:pt x="-165" y="46135"/>
                      </a:cubicBezTo>
                      <a:lnTo>
                        <a:pt x="-165" y="18042"/>
                      </a:lnTo>
                      <a:cubicBezTo>
                        <a:pt x="-165" y="7985"/>
                        <a:pt x="7966" y="-176"/>
                        <a:pt x="17983" y="-176"/>
                      </a:cubicBezTo>
                      <a:lnTo>
                        <a:pt x="56610" y="-176"/>
                      </a:lnTo>
                      <a:cubicBezTo>
                        <a:pt x="66627" y="-176"/>
                        <a:pt x="74758" y="7985"/>
                        <a:pt x="74758" y="18042"/>
                      </a:cubicBezTo>
                      <a:lnTo>
                        <a:pt x="74758" y="46135"/>
                      </a:lnTo>
                      <a:cubicBezTo>
                        <a:pt x="74758" y="54366"/>
                        <a:pt x="69200" y="61285"/>
                        <a:pt x="61654" y="63523"/>
                      </a:cubicBezTo>
                      <a:close/>
                      <a:moveTo>
                        <a:pt x="37297" y="83255"/>
                      </a:moveTo>
                      <a:cubicBezTo>
                        <a:pt x="45562" y="83255"/>
                        <a:pt x="51328" y="77542"/>
                        <a:pt x="51328" y="69381"/>
                      </a:cubicBezTo>
                      <a:lnTo>
                        <a:pt x="51328" y="64284"/>
                      </a:lnTo>
                      <a:lnTo>
                        <a:pt x="23300" y="64284"/>
                      </a:lnTo>
                      <a:lnTo>
                        <a:pt x="23300" y="69381"/>
                      </a:lnTo>
                      <a:cubicBezTo>
                        <a:pt x="23265" y="77573"/>
                        <a:pt x="29027" y="83255"/>
                        <a:pt x="37297" y="83255"/>
                      </a:cubicBezTo>
                      <a:lnTo>
                        <a:pt x="37297" y="83255"/>
                      </a:lnTo>
                    </a:path>
                  </a:pathLst>
                </a:custGeom>
                <a:solidFill>
                  <a:srgbClr val="242424"/>
                </a:solidFill>
                <a:ln w="1096" cap="flat">
                  <a:noFill/>
                  <a:prstDash val="solid"/>
                  <a:miter/>
                </a:ln>
              </p:spPr>
              <p:txBody>
                <a:bodyPr rtlCol="0" anchor="ctr"/>
                <a:lstStyle/>
                <a:p>
                  <a:endParaRPr lang="en-US" sz="1150"/>
                </a:p>
              </p:txBody>
            </p:sp>
          </p:grpSp>
        </p:grpSp>
      </p:grpSp>
      <p:grpSp>
        <p:nvGrpSpPr>
          <p:cNvPr id="61" name="Group 60">
            <a:extLst>
              <a:ext uri="{FF2B5EF4-FFF2-40B4-BE49-F238E27FC236}">
                <a16:creationId xmlns:a16="http://schemas.microsoft.com/office/drawing/2014/main" id="{504D3EA2-D747-D234-789C-C5C76A82E0AF}"/>
              </a:ext>
            </a:extLst>
          </p:cNvPr>
          <p:cNvGrpSpPr/>
          <p:nvPr/>
        </p:nvGrpSpPr>
        <p:grpSpPr>
          <a:xfrm>
            <a:off x="628968" y="2507985"/>
            <a:ext cx="1588013" cy="2023491"/>
            <a:chOff x="573208" y="2443689"/>
            <a:chExt cx="1588013" cy="2023491"/>
          </a:xfrm>
        </p:grpSpPr>
        <p:grpSp>
          <p:nvGrpSpPr>
            <p:cNvPr id="24" name="Group 23">
              <a:extLst>
                <a:ext uri="{FF2B5EF4-FFF2-40B4-BE49-F238E27FC236}">
                  <a16:creationId xmlns:a16="http://schemas.microsoft.com/office/drawing/2014/main" id="{00790792-C571-E4A8-15EA-95389E5E67B9}"/>
                </a:ext>
              </a:extLst>
            </p:cNvPr>
            <p:cNvGrpSpPr/>
            <p:nvPr/>
          </p:nvGrpSpPr>
          <p:grpSpPr>
            <a:xfrm>
              <a:off x="573208" y="2443689"/>
              <a:ext cx="1588013" cy="153888"/>
              <a:chOff x="573208" y="2348544"/>
              <a:chExt cx="1588013" cy="153888"/>
            </a:xfrm>
          </p:grpSpPr>
          <p:sp>
            <p:nvSpPr>
              <p:cNvPr id="1103" name="TextBox 1102">
                <a:extLst>
                  <a:ext uri="{FF2B5EF4-FFF2-40B4-BE49-F238E27FC236}">
                    <a16:creationId xmlns:a16="http://schemas.microsoft.com/office/drawing/2014/main" id="{94DB13D7-3829-B420-63FD-0254F2524AA5}"/>
                  </a:ext>
                </a:extLst>
              </p:cNvPr>
              <p:cNvSpPr txBox="1"/>
              <p:nvPr/>
            </p:nvSpPr>
            <p:spPr>
              <a:xfrm>
                <a:off x="839160" y="2348544"/>
                <a:ext cx="1322061" cy="153888"/>
              </a:xfrm>
              <a:prstGeom prst="rect">
                <a:avLst/>
              </a:prstGeom>
              <a:noFill/>
            </p:spPr>
            <p:txBody>
              <a:bodyPr wrap="square" lIns="0" tIns="0" rIns="0" bIns="0" rtlCol="0" anchor="ctr" anchorCtr="0">
                <a:spAutoFit/>
              </a:bodyPr>
              <a:lstStyle/>
              <a:p>
                <a:pPr defTabSz="311815">
                  <a:buClr>
                    <a:srgbClr val="FEEB29"/>
                  </a:buClr>
                  <a:buSzPct val="70000"/>
                  <a:defRPr/>
                </a:pPr>
                <a:r>
                  <a:rPr lang="en-US" sz="1000"/>
                  <a:t>Monitoring &amp; Alerts</a:t>
                </a:r>
              </a:p>
            </p:txBody>
          </p:sp>
          <p:grpSp>
            <p:nvGrpSpPr>
              <p:cNvPr id="3" name="Group 2">
                <a:extLst>
                  <a:ext uri="{FF2B5EF4-FFF2-40B4-BE49-F238E27FC236}">
                    <a16:creationId xmlns:a16="http://schemas.microsoft.com/office/drawing/2014/main" id="{BF8AC5BB-02E3-3F14-00A8-C41AB59A97F3}"/>
                  </a:ext>
                </a:extLst>
              </p:cNvPr>
              <p:cNvGrpSpPr>
                <a:grpSpLocks noChangeAspect="1"/>
              </p:cNvGrpSpPr>
              <p:nvPr/>
            </p:nvGrpSpPr>
            <p:grpSpPr>
              <a:xfrm>
                <a:off x="573208" y="2356908"/>
                <a:ext cx="137160" cy="137160"/>
                <a:chOff x="457200" y="2605641"/>
                <a:chExt cx="228600" cy="228600"/>
              </a:xfrm>
              <a:solidFill>
                <a:schemeClr val="tx1"/>
              </a:solidFill>
            </p:grpSpPr>
            <p:sp>
              <p:nvSpPr>
                <p:cNvPr id="5" name="Freeform: Shape 4">
                  <a:extLst>
                    <a:ext uri="{FF2B5EF4-FFF2-40B4-BE49-F238E27FC236}">
                      <a16:creationId xmlns:a16="http://schemas.microsoft.com/office/drawing/2014/main" id="{5FBE9AEB-2CB6-7609-7662-AA9052DA4621}"/>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6" name="Freeform: Shape 5">
                  <a:extLst>
                    <a:ext uri="{FF2B5EF4-FFF2-40B4-BE49-F238E27FC236}">
                      <a16:creationId xmlns:a16="http://schemas.microsoft.com/office/drawing/2014/main" id="{8BFDFB0F-CD69-054A-BF23-1772ADFD1F68}"/>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23" name="Group 22">
              <a:extLst>
                <a:ext uri="{FF2B5EF4-FFF2-40B4-BE49-F238E27FC236}">
                  <a16:creationId xmlns:a16="http://schemas.microsoft.com/office/drawing/2014/main" id="{CB5ECACD-19BF-1209-2FB2-EFDAEE08ABDE}"/>
                </a:ext>
              </a:extLst>
            </p:cNvPr>
            <p:cNvGrpSpPr/>
            <p:nvPr/>
          </p:nvGrpSpPr>
          <p:grpSpPr>
            <a:xfrm>
              <a:off x="573208" y="2834480"/>
              <a:ext cx="1588013" cy="137160"/>
              <a:chOff x="573208" y="2866093"/>
              <a:chExt cx="1588013" cy="137160"/>
            </a:xfrm>
          </p:grpSpPr>
          <p:sp>
            <p:nvSpPr>
              <p:cNvPr id="1118" name="TextBox 1117">
                <a:extLst>
                  <a:ext uri="{FF2B5EF4-FFF2-40B4-BE49-F238E27FC236}">
                    <a16:creationId xmlns:a16="http://schemas.microsoft.com/office/drawing/2014/main" id="{6FFFF196-37DE-4AA7-DA50-BF3964F07310}"/>
                  </a:ext>
                </a:extLst>
              </p:cNvPr>
              <p:cNvSpPr txBox="1"/>
              <p:nvPr/>
            </p:nvSpPr>
            <p:spPr>
              <a:xfrm>
                <a:off x="839160" y="2869271"/>
                <a:ext cx="1322061" cy="130805"/>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Dark Web Monitoring</a:t>
                </a:r>
              </a:p>
            </p:txBody>
          </p:sp>
          <p:grpSp>
            <p:nvGrpSpPr>
              <p:cNvPr id="9" name="Group 8">
                <a:extLst>
                  <a:ext uri="{FF2B5EF4-FFF2-40B4-BE49-F238E27FC236}">
                    <a16:creationId xmlns:a16="http://schemas.microsoft.com/office/drawing/2014/main" id="{4854BDE3-DA06-CF75-0BCE-62BCEBDAC05B}"/>
                  </a:ext>
                </a:extLst>
              </p:cNvPr>
              <p:cNvGrpSpPr>
                <a:grpSpLocks noChangeAspect="1"/>
              </p:cNvGrpSpPr>
              <p:nvPr/>
            </p:nvGrpSpPr>
            <p:grpSpPr>
              <a:xfrm>
                <a:off x="573208" y="2866093"/>
                <a:ext cx="137160" cy="137160"/>
                <a:chOff x="457200" y="2605641"/>
                <a:chExt cx="228600" cy="228600"/>
              </a:xfrm>
              <a:solidFill>
                <a:schemeClr val="tx1"/>
              </a:solidFill>
            </p:grpSpPr>
            <p:sp>
              <p:nvSpPr>
                <p:cNvPr id="10" name="Freeform: Shape 9">
                  <a:extLst>
                    <a:ext uri="{FF2B5EF4-FFF2-40B4-BE49-F238E27FC236}">
                      <a16:creationId xmlns:a16="http://schemas.microsoft.com/office/drawing/2014/main" id="{B28A1A1A-D3F3-3F80-5CB2-69FE7BAD1B9E}"/>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1" name="Freeform: Shape 10">
                  <a:extLst>
                    <a:ext uri="{FF2B5EF4-FFF2-40B4-BE49-F238E27FC236}">
                      <a16:creationId xmlns:a16="http://schemas.microsoft.com/office/drawing/2014/main" id="{B765721E-AE55-DEFB-7B24-F90C83252536}"/>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25" name="Group 24">
              <a:extLst>
                <a:ext uri="{FF2B5EF4-FFF2-40B4-BE49-F238E27FC236}">
                  <a16:creationId xmlns:a16="http://schemas.microsoft.com/office/drawing/2014/main" id="{EBD57345-D437-73D6-0A0E-8516F4C4361C}"/>
                </a:ext>
              </a:extLst>
            </p:cNvPr>
            <p:cNvGrpSpPr/>
            <p:nvPr/>
          </p:nvGrpSpPr>
          <p:grpSpPr>
            <a:xfrm>
              <a:off x="573208" y="3208543"/>
              <a:ext cx="1588013" cy="261610"/>
              <a:chOff x="573208" y="3326767"/>
              <a:chExt cx="1588013" cy="261610"/>
            </a:xfrm>
          </p:grpSpPr>
          <p:sp>
            <p:nvSpPr>
              <p:cNvPr id="1121" name="TextBox 1120">
                <a:extLst>
                  <a:ext uri="{FF2B5EF4-FFF2-40B4-BE49-F238E27FC236}">
                    <a16:creationId xmlns:a16="http://schemas.microsoft.com/office/drawing/2014/main" id="{4743F6BC-52E4-1F42-4216-7B8448A8AC5F}"/>
                  </a:ext>
                </a:extLst>
              </p:cNvPr>
              <p:cNvSpPr txBox="1"/>
              <p:nvPr/>
            </p:nvSpPr>
            <p:spPr>
              <a:xfrm>
                <a:off x="839160" y="3326767"/>
                <a:ext cx="1322061" cy="261610"/>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Identity Restoration </a:t>
                </a:r>
                <a:br>
                  <a:rPr lang="en-US" sz="1000">
                    <a:latin typeface="Arial"/>
                  </a:rPr>
                </a:br>
                <a:r>
                  <a:rPr lang="en-US" sz="1000">
                    <a:latin typeface="Arial"/>
                  </a:rPr>
                  <a:t>&amp; Support</a:t>
                </a:r>
              </a:p>
            </p:txBody>
          </p:sp>
          <p:grpSp>
            <p:nvGrpSpPr>
              <p:cNvPr id="12" name="Group 11">
                <a:extLst>
                  <a:ext uri="{FF2B5EF4-FFF2-40B4-BE49-F238E27FC236}">
                    <a16:creationId xmlns:a16="http://schemas.microsoft.com/office/drawing/2014/main" id="{69926240-FBE6-8D10-32F7-D5D3D989E353}"/>
                  </a:ext>
                </a:extLst>
              </p:cNvPr>
              <p:cNvGrpSpPr>
                <a:grpSpLocks noChangeAspect="1"/>
              </p:cNvGrpSpPr>
              <p:nvPr/>
            </p:nvGrpSpPr>
            <p:grpSpPr>
              <a:xfrm>
                <a:off x="573208" y="3326767"/>
                <a:ext cx="137160" cy="137160"/>
                <a:chOff x="457200" y="2605641"/>
                <a:chExt cx="228600" cy="228600"/>
              </a:xfrm>
              <a:solidFill>
                <a:schemeClr val="tx1"/>
              </a:solidFill>
            </p:grpSpPr>
            <p:sp>
              <p:nvSpPr>
                <p:cNvPr id="13" name="Freeform: Shape 12">
                  <a:extLst>
                    <a:ext uri="{FF2B5EF4-FFF2-40B4-BE49-F238E27FC236}">
                      <a16:creationId xmlns:a16="http://schemas.microsoft.com/office/drawing/2014/main" id="{59107114-6884-FF12-8FD1-D5DC95AF8166}"/>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 name="Freeform: Shape 13">
                  <a:extLst>
                    <a:ext uri="{FF2B5EF4-FFF2-40B4-BE49-F238E27FC236}">
                      <a16:creationId xmlns:a16="http://schemas.microsoft.com/office/drawing/2014/main" id="{35CB9F48-E296-BD8A-3ED3-41616C0FF469}"/>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26" name="Group 25">
              <a:extLst>
                <a:ext uri="{FF2B5EF4-FFF2-40B4-BE49-F238E27FC236}">
                  <a16:creationId xmlns:a16="http://schemas.microsoft.com/office/drawing/2014/main" id="{6D2F2835-2DE8-FBB7-F524-91F4954602B6}"/>
                </a:ext>
              </a:extLst>
            </p:cNvPr>
            <p:cNvGrpSpPr/>
            <p:nvPr/>
          </p:nvGrpSpPr>
          <p:grpSpPr>
            <a:xfrm>
              <a:off x="573208" y="3707056"/>
              <a:ext cx="1588013" cy="261610"/>
              <a:chOff x="573208" y="3326767"/>
              <a:chExt cx="1588013" cy="261610"/>
            </a:xfrm>
          </p:grpSpPr>
          <p:sp>
            <p:nvSpPr>
              <p:cNvPr id="27" name="TextBox 26">
                <a:extLst>
                  <a:ext uri="{FF2B5EF4-FFF2-40B4-BE49-F238E27FC236}">
                    <a16:creationId xmlns:a16="http://schemas.microsoft.com/office/drawing/2014/main" id="{F74D0E28-3413-472B-24D5-AA2EE43E3B37}"/>
                  </a:ext>
                </a:extLst>
              </p:cNvPr>
              <p:cNvSpPr txBox="1"/>
              <p:nvPr/>
            </p:nvSpPr>
            <p:spPr>
              <a:xfrm>
                <a:off x="839160" y="3326767"/>
                <a:ext cx="1322061" cy="261610"/>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Identity Lock &amp; </a:t>
                </a:r>
                <a:br>
                  <a:rPr lang="en-US" sz="1000">
                    <a:latin typeface="Arial"/>
                  </a:rPr>
                </a:br>
                <a:r>
                  <a:rPr lang="en-US" sz="1000">
                    <a:latin typeface="Arial"/>
                  </a:rPr>
                  <a:t>Freeze Center</a:t>
                </a:r>
              </a:p>
            </p:txBody>
          </p:sp>
          <p:grpSp>
            <p:nvGrpSpPr>
              <p:cNvPr id="28" name="Group 27">
                <a:extLst>
                  <a:ext uri="{FF2B5EF4-FFF2-40B4-BE49-F238E27FC236}">
                    <a16:creationId xmlns:a16="http://schemas.microsoft.com/office/drawing/2014/main" id="{88113AAA-4367-67B2-D842-306DB7585D8F}"/>
                  </a:ext>
                </a:extLst>
              </p:cNvPr>
              <p:cNvGrpSpPr>
                <a:grpSpLocks noChangeAspect="1"/>
              </p:cNvGrpSpPr>
              <p:nvPr/>
            </p:nvGrpSpPr>
            <p:grpSpPr>
              <a:xfrm>
                <a:off x="573208" y="3326767"/>
                <a:ext cx="137160" cy="137160"/>
                <a:chOff x="457200" y="2605641"/>
                <a:chExt cx="228600" cy="228600"/>
              </a:xfrm>
              <a:solidFill>
                <a:schemeClr val="tx1"/>
              </a:solidFill>
            </p:grpSpPr>
            <p:sp>
              <p:nvSpPr>
                <p:cNvPr id="29" name="Freeform: Shape 28">
                  <a:extLst>
                    <a:ext uri="{FF2B5EF4-FFF2-40B4-BE49-F238E27FC236}">
                      <a16:creationId xmlns:a16="http://schemas.microsoft.com/office/drawing/2014/main" id="{8D5B12BE-9D0E-E1AC-322F-49E3B5E3411F}"/>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31" name="Freeform: Shape 30">
                  <a:extLst>
                    <a:ext uri="{FF2B5EF4-FFF2-40B4-BE49-F238E27FC236}">
                      <a16:creationId xmlns:a16="http://schemas.microsoft.com/office/drawing/2014/main" id="{86998E02-E352-70FD-4B00-6A4B9F040D40}"/>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32" name="Group 31">
              <a:extLst>
                <a:ext uri="{FF2B5EF4-FFF2-40B4-BE49-F238E27FC236}">
                  <a16:creationId xmlns:a16="http://schemas.microsoft.com/office/drawing/2014/main" id="{BB19E311-3396-E9BB-25FC-C05E749718A4}"/>
                </a:ext>
              </a:extLst>
            </p:cNvPr>
            <p:cNvGrpSpPr/>
            <p:nvPr/>
          </p:nvGrpSpPr>
          <p:grpSpPr>
            <a:xfrm>
              <a:off x="573208" y="4205570"/>
              <a:ext cx="1588013" cy="261610"/>
              <a:chOff x="573208" y="3326767"/>
              <a:chExt cx="1588013" cy="261610"/>
            </a:xfrm>
          </p:grpSpPr>
          <p:sp>
            <p:nvSpPr>
              <p:cNvPr id="33" name="TextBox 32">
                <a:extLst>
                  <a:ext uri="{FF2B5EF4-FFF2-40B4-BE49-F238E27FC236}">
                    <a16:creationId xmlns:a16="http://schemas.microsoft.com/office/drawing/2014/main" id="{159F3E2C-C927-767D-2300-55BA94BFCCF1}"/>
                  </a:ext>
                </a:extLst>
              </p:cNvPr>
              <p:cNvSpPr txBox="1"/>
              <p:nvPr/>
            </p:nvSpPr>
            <p:spPr>
              <a:xfrm>
                <a:off x="839160" y="3326767"/>
                <a:ext cx="1322061" cy="261610"/>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Million Dollar </a:t>
                </a:r>
                <a:br>
                  <a:rPr lang="en-US" sz="1000">
                    <a:latin typeface="Arial"/>
                  </a:rPr>
                </a:br>
                <a:r>
                  <a:rPr lang="en-US" sz="1000">
                    <a:latin typeface="Arial"/>
                  </a:rPr>
                  <a:t>Protection Package </a:t>
                </a:r>
              </a:p>
            </p:txBody>
          </p:sp>
          <p:grpSp>
            <p:nvGrpSpPr>
              <p:cNvPr id="34" name="Group 33">
                <a:extLst>
                  <a:ext uri="{FF2B5EF4-FFF2-40B4-BE49-F238E27FC236}">
                    <a16:creationId xmlns:a16="http://schemas.microsoft.com/office/drawing/2014/main" id="{A7E82B8B-D9FC-A296-0505-11F7A478FC75}"/>
                  </a:ext>
                </a:extLst>
              </p:cNvPr>
              <p:cNvGrpSpPr>
                <a:grpSpLocks noChangeAspect="1"/>
              </p:cNvGrpSpPr>
              <p:nvPr/>
            </p:nvGrpSpPr>
            <p:grpSpPr>
              <a:xfrm>
                <a:off x="573208" y="3326767"/>
                <a:ext cx="137160" cy="137160"/>
                <a:chOff x="457200" y="2605641"/>
                <a:chExt cx="228600" cy="228600"/>
              </a:xfrm>
              <a:solidFill>
                <a:schemeClr val="tx1"/>
              </a:solidFill>
            </p:grpSpPr>
            <p:sp>
              <p:nvSpPr>
                <p:cNvPr id="35" name="Freeform: Shape 34">
                  <a:extLst>
                    <a:ext uri="{FF2B5EF4-FFF2-40B4-BE49-F238E27FC236}">
                      <a16:creationId xmlns:a16="http://schemas.microsoft.com/office/drawing/2014/main" id="{9C5FFE46-9B50-DAE5-CE33-2EA546025852}"/>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36" name="Freeform: Shape 35">
                  <a:extLst>
                    <a:ext uri="{FF2B5EF4-FFF2-40B4-BE49-F238E27FC236}">
                      <a16:creationId xmlns:a16="http://schemas.microsoft.com/office/drawing/2014/main" id="{9121A537-3E37-73AF-72CB-8CA2807E1AC3}"/>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grpSp>
        <p:nvGrpSpPr>
          <p:cNvPr id="63" name="Group 62">
            <a:extLst>
              <a:ext uri="{FF2B5EF4-FFF2-40B4-BE49-F238E27FC236}">
                <a16:creationId xmlns:a16="http://schemas.microsoft.com/office/drawing/2014/main" id="{C33E906A-3C23-4F59-0A2D-1BB0A3A98C83}"/>
              </a:ext>
            </a:extLst>
          </p:cNvPr>
          <p:cNvGrpSpPr/>
          <p:nvPr/>
        </p:nvGrpSpPr>
        <p:grpSpPr>
          <a:xfrm>
            <a:off x="2728319" y="2507985"/>
            <a:ext cx="1588013" cy="1541667"/>
            <a:chOff x="2704052" y="2443689"/>
            <a:chExt cx="1588013" cy="1541667"/>
          </a:xfrm>
        </p:grpSpPr>
        <p:grpSp>
          <p:nvGrpSpPr>
            <p:cNvPr id="1404" name="Group 1403">
              <a:extLst>
                <a:ext uri="{FF2B5EF4-FFF2-40B4-BE49-F238E27FC236}">
                  <a16:creationId xmlns:a16="http://schemas.microsoft.com/office/drawing/2014/main" id="{5D7FE276-738C-E968-AB63-6C2853466B34}"/>
                </a:ext>
              </a:extLst>
            </p:cNvPr>
            <p:cNvGrpSpPr/>
            <p:nvPr/>
          </p:nvGrpSpPr>
          <p:grpSpPr>
            <a:xfrm>
              <a:off x="2704052" y="2443689"/>
              <a:ext cx="1588013" cy="153888"/>
              <a:chOff x="573208" y="2348544"/>
              <a:chExt cx="1588013" cy="153888"/>
            </a:xfrm>
          </p:grpSpPr>
          <p:sp>
            <p:nvSpPr>
              <p:cNvPr id="1405" name="TextBox 1404">
                <a:extLst>
                  <a:ext uri="{FF2B5EF4-FFF2-40B4-BE49-F238E27FC236}">
                    <a16:creationId xmlns:a16="http://schemas.microsoft.com/office/drawing/2014/main" id="{2F17CA70-2A15-5400-4AFA-7058EC1BC894}"/>
                  </a:ext>
                </a:extLst>
              </p:cNvPr>
              <p:cNvSpPr txBox="1"/>
              <p:nvPr/>
            </p:nvSpPr>
            <p:spPr>
              <a:xfrm>
                <a:off x="839160" y="2348544"/>
                <a:ext cx="1322061" cy="153888"/>
              </a:xfrm>
              <a:prstGeom prst="rect">
                <a:avLst/>
              </a:prstGeom>
              <a:noFill/>
            </p:spPr>
            <p:txBody>
              <a:bodyPr wrap="square" lIns="0" tIns="0" rIns="0" bIns="0" rtlCol="0" anchor="ctr" anchorCtr="0">
                <a:spAutoFit/>
              </a:bodyPr>
              <a:lstStyle/>
              <a:p>
                <a:pPr defTabSz="311815">
                  <a:buClr>
                    <a:srgbClr val="FEEB29"/>
                  </a:buClr>
                  <a:buSzPct val="70000"/>
                  <a:defRPr/>
                </a:pPr>
                <a:r>
                  <a:rPr lang="en-US" sz="1000"/>
                  <a:t>Anti-Virus</a:t>
                </a:r>
              </a:p>
            </p:txBody>
          </p:sp>
          <p:grpSp>
            <p:nvGrpSpPr>
              <p:cNvPr id="1415" name="Group 1414">
                <a:extLst>
                  <a:ext uri="{FF2B5EF4-FFF2-40B4-BE49-F238E27FC236}">
                    <a16:creationId xmlns:a16="http://schemas.microsoft.com/office/drawing/2014/main" id="{7F26B49B-EA23-E694-AF79-8F09ED7F3C85}"/>
                  </a:ext>
                </a:extLst>
              </p:cNvPr>
              <p:cNvGrpSpPr>
                <a:grpSpLocks noChangeAspect="1"/>
              </p:cNvGrpSpPr>
              <p:nvPr/>
            </p:nvGrpSpPr>
            <p:grpSpPr>
              <a:xfrm>
                <a:off x="573208" y="2356908"/>
                <a:ext cx="137160" cy="137160"/>
                <a:chOff x="457200" y="2605641"/>
                <a:chExt cx="228600" cy="228600"/>
              </a:xfrm>
              <a:solidFill>
                <a:schemeClr val="tx1"/>
              </a:solidFill>
            </p:grpSpPr>
            <p:sp>
              <p:nvSpPr>
                <p:cNvPr id="1416" name="Freeform: Shape 1415">
                  <a:extLst>
                    <a:ext uri="{FF2B5EF4-FFF2-40B4-BE49-F238E27FC236}">
                      <a16:creationId xmlns:a16="http://schemas.microsoft.com/office/drawing/2014/main" id="{9273CA58-9EA6-8DCC-2EAB-CCC8C5F45497}"/>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17" name="Freeform: Shape 1416">
                  <a:extLst>
                    <a:ext uri="{FF2B5EF4-FFF2-40B4-BE49-F238E27FC236}">
                      <a16:creationId xmlns:a16="http://schemas.microsoft.com/office/drawing/2014/main" id="{52464DF5-44F5-6616-3259-33859C550D98}"/>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418" name="Group 1417">
              <a:extLst>
                <a:ext uri="{FF2B5EF4-FFF2-40B4-BE49-F238E27FC236}">
                  <a16:creationId xmlns:a16="http://schemas.microsoft.com/office/drawing/2014/main" id="{F0FDEBD4-FBCD-306F-0482-3D36CCC208C4}"/>
                </a:ext>
              </a:extLst>
            </p:cNvPr>
            <p:cNvGrpSpPr/>
            <p:nvPr/>
          </p:nvGrpSpPr>
          <p:grpSpPr>
            <a:xfrm>
              <a:off x="2704052" y="2864086"/>
              <a:ext cx="1588013" cy="137160"/>
              <a:chOff x="573208" y="2866093"/>
              <a:chExt cx="1588013" cy="137160"/>
            </a:xfrm>
          </p:grpSpPr>
          <p:sp>
            <p:nvSpPr>
              <p:cNvPr id="1419" name="TextBox 1418">
                <a:extLst>
                  <a:ext uri="{FF2B5EF4-FFF2-40B4-BE49-F238E27FC236}">
                    <a16:creationId xmlns:a16="http://schemas.microsoft.com/office/drawing/2014/main" id="{085DA8DE-7EAE-D0F5-997A-7B33D27EE151}"/>
                  </a:ext>
                </a:extLst>
              </p:cNvPr>
              <p:cNvSpPr txBox="1"/>
              <p:nvPr/>
            </p:nvSpPr>
            <p:spPr>
              <a:xfrm>
                <a:off x="839160" y="2869271"/>
                <a:ext cx="1322061" cy="130805"/>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Cloud Backup</a:t>
                </a:r>
              </a:p>
            </p:txBody>
          </p:sp>
          <p:grpSp>
            <p:nvGrpSpPr>
              <p:cNvPr id="1420" name="Group 1419">
                <a:extLst>
                  <a:ext uri="{FF2B5EF4-FFF2-40B4-BE49-F238E27FC236}">
                    <a16:creationId xmlns:a16="http://schemas.microsoft.com/office/drawing/2014/main" id="{96A65274-C835-BD0A-2F84-5A8CDA19E4E0}"/>
                  </a:ext>
                </a:extLst>
              </p:cNvPr>
              <p:cNvGrpSpPr>
                <a:grpSpLocks noChangeAspect="1"/>
              </p:cNvGrpSpPr>
              <p:nvPr/>
            </p:nvGrpSpPr>
            <p:grpSpPr>
              <a:xfrm>
                <a:off x="573208" y="2866093"/>
                <a:ext cx="137160" cy="137160"/>
                <a:chOff x="457200" y="2605641"/>
                <a:chExt cx="228600" cy="228600"/>
              </a:xfrm>
              <a:solidFill>
                <a:schemeClr val="tx1"/>
              </a:solidFill>
            </p:grpSpPr>
            <p:sp>
              <p:nvSpPr>
                <p:cNvPr id="1421" name="Freeform: Shape 1420">
                  <a:extLst>
                    <a:ext uri="{FF2B5EF4-FFF2-40B4-BE49-F238E27FC236}">
                      <a16:creationId xmlns:a16="http://schemas.microsoft.com/office/drawing/2014/main" id="{0528EEA9-6DAC-B1BC-25A8-392280394282}"/>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22" name="Freeform: Shape 1421">
                  <a:extLst>
                    <a:ext uri="{FF2B5EF4-FFF2-40B4-BE49-F238E27FC236}">
                      <a16:creationId xmlns:a16="http://schemas.microsoft.com/office/drawing/2014/main" id="{FC8FC62E-9D81-E5BB-AA3D-5AF154876DE2}"/>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423" name="Group 1422">
              <a:extLst>
                <a:ext uri="{FF2B5EF4-FFF2-40B4-BE49-F238E27FC236}">
                  <a16:creationId xmlns:a16="http://schemas.microsoft.com/office/drawing/2014/main" id="{C1A36EA2-C9D4-F847-3AB8-85B1FFF02043}"/>
                </a:ext>
              </a:extLst>
            </p:cNvPr>
            <p:cNvGrpSpPr/>
            <p:nvPr/>
          </p:nvGrpSpPr>
          <p:grpSpPr>
            <a:xfrm>
              <a:off x="2704052" y="3267755"/>
              <a:ext cx="1588013" cy="137160"/>
              <a:chOff x="573208" y="3326767"/>
              <a:chExt cx="1588013" cy="137160"/>
            </a:xfrm>
          </p:grpSpPr>
          <p:sp>
            <p:nvSpPr>
              <p:cNvPr id="1424" name="TextBox 1423">
                <a:extLst>
                  <a:ext uri="{FF2B5EF4-FFF2-40B4-BE49-F238E27FC236}">
                    <a16:creationId xmlns:a16="http://schemas.microsoft.com/office/drawing/2014/main" id="{F60938CD-6C7A-DFFF-C564-A2D1E4CD3F9D}"/>
                  </a:ext>
                </a:extLst>
              </p:cNvPr>
              <p:cNvSpPr txBox="1"/>
              <p:nvPr/>
            </p:nvSpPr>
            <p:spPr>
              <a:xfrm>
                <a:off x="839160" y="3329944"/>
                <a:ext cx="1322061" cy="130805"/>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Parental Control</a:t>
                </a:r>
              </a:p>
            </p:txBody>
          </p:sp>
          <p:grpSp>
            <p:nvGrpSpPr>
              <p:cNvPr id="1425" name="Group 1424">
                <a:extLst>
                  <a:ext uri="{FF2B5EF4-FFF2-40B4-BE49-F238E27FC236}">
                    <a16:creationId xmlns:a16="http://schemas.microsoft.com/office/drawing/2014/main" id="{1C2E810E-F937-EAA4-2CDA-228E29ABC305}"/>
                  </a:ext>
                </a:extLst>
              </p:cNvPr>
              <p:cNvGrpSpPr>
                <a:grpSpLocks noChangeAspect="1"/>
              </p:cNvGrpSpPr>
              <p:nvPr/>
            </p:nvGrpSpPr>
            <p:grpSpPr>
              <a:xfrm>
                <a:off x="573208" y="3326767"/>
                <a:ext cx="137160" cy="137160"/>
                <a:chOff x="457200" y="2605641"/>
                <a:chExt cx="228600" cy="228600"/>
              </a:xfrm>
              <a:solidFill>
                <a:schemeClr val="tx1"/>
              </a:solidFill>
            </p:grpSpPr>
            <p:sp>
              <p:nvSpPr>
                <p:cNvPr id="1426" name="Freeform: Shape 1425">
                  <a:extLst>
                    <a:ext uri="{FF2B5EF4-FFF2-40B4-BE49-F238E27FC236}">
                      <a16:creationId xmlns:a16="http://schemas.microsoft.com/office/drawing/2014/main" id="{75C19493-EB47-F9F3-D57A-50DF32A7A329}"/>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27" name="Freeform: Shape 1426">
                  <a:extLst>
                    <a:ext uri="{FF2B5EF4-FFF2-40B4-BE49-F238E27FC236}">
                      <a16:creationId xmlns:a16="http://schemas.microsoft.com/office/drawing/2014/main" id="{AA785B78-04CC-7FFE-599C-A75474F47582}"/>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428" name="Group 1427">
              <a:extLst>
                <a:ext uri="{FF2B5EF4-FFF2-40B4-BE49-F238E27FC236}">
                  <a16:creationId xmlns:a16="http://schemas.microsoft.com/office/drawing/2014/main" id="{F7C6E439-4D9B-031A-DE93-6EB46238F6E7}"/>
                </a:ext>
              </a:extLst>
            </p:cNvPr>
            <p:cNvGrpSpPr/>
            <p:nvPr/>
          </p:nvGrpSpPr>
          <p:grpSpPr>
            <a:xfrm>
              <a:off x="2704052" y="3619102"/>
              <a:ext cx="1588013" cy="366254"/>
              <a:chOff x="573208" y="3274445"/>
              <a:chExt cx="1588013" cy="366254"/>
            </a:xfrm>
          </p:grpSpPr>
          <p:sp>
            <p:nvSpPr>
              <p:cNvPr id="1432" name="TextBox 1431">
                <a:extLst>
                  <a:ext uri="{FF2B5EF4-FFF2-40B4-BE49-F238E27FC236}">
                    <a16:creationId xmlns:a16="http://schemas.microsoft.com/office/drawing/2014/main" id="{ED1AF014-FFDA-3C73-DDCE-74C95DF3D2A9}"/>
                  </a:ext>
                </a:extLst>
              </p:cNvPr>
              <p:cNvSpPr txBox="1"/>
              <p:nvPr/>
            </p:nvSpPr>
            <p:spPr>
              <a:xfrm>
                <a:off x="839160" y="3274445"/>
                <a:ext cx="1322061" cy="366254"/>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dirty="0">
                    <a:latin typeface="Arial"/>
                  </a:rPr>
                  <a:t>Genie Scam </a:t>
                </a:r>
                <a:br>
                  <a:rPr lang="en-US" sz="1000" dirty="0">
                    <a:latin typeface="Arial"/>
                  </a:rPr>
                </a:br>
                <a:r>
                  <a:rPr lang="en-US" sz="1000" dirty="0">
                    <a:latin typeface="Arial"/>
                  </a:rPr>
                  <a:t>Protection Pro </a:t>
                </a:r>
                <a:br>
                  <a:rPr lang="en-US" sz="1000" dirty="0">
                    <a:latin typeface="Arial"/>
                  </a:rPr>
                </a:br>
                <a:r>
                  <a:rPr lang="en-US" sz="800" b="1" dirty="0">
                    <a:solidFill>
                      <a:schemeClr val="accent2"/>
                    </a:solidFill>
                    <a:latin typeface="Arial"/>
                  </a:rPr>
                  <a:t>COMING SUMMER 2025</a:t>
                </a:r>
                <a:r>
                  <a:rPr lang="en-US" sz="800" dirty="0">
                    <a:solidFill>
                      <a:schemeClr val="accent2"/>
                    </a:solidFill>
                    <a:latin typeface="Arial"/>
                  </a:rPr>
                  <a:t>*</a:t>
                </a:r>
                <a:endParaRPr lang="en-US" sz="1000" dirty="0">
                  <a:solidFill>
                    <a:schemeClr val="accent2"/>
                  </a:solidFill>
                  <a:latin typeface="Arial"/>
                </a:endParaRPr>
              </a:p>
            </p:txBody>
          </p:sp>
          <p:grpSp>
            <p:nvGrpSpPr>
              <p:cNvPr id="1433" name="Group 1432">
                <a:extLst>
                  <a:ext uri="{FF2B5EF4-FFF2-40B4-BE49-F238E27FC236}">
                    <a16:creationId xmlns:a16="http://schemas.microsoft.com/office/drawing/2014/main" id="{D1B32ABC-36CB-142F-3BC2-BEE5782EB82C}"/>
                  </a:ext>
                </a:extLst>
              </p:cNvPr>
              <p:cNvGrpSpPr>
                <a:grpSpLocks noChangeAspect="1"/>
              </p:cNvGrpSpPr>
              <p:nvPr/>
            </p:nvGrpSpPr>
            <p:grpSpPr>
              <a:xfrm>
                <a:off x="573208" y="3326767"/>
                <a:ext cx="137160" cy="137160"/>
                <a:chOff x="457200" y="2605641"/>
                <a:chExt cx="228600" cy="228600"/>
              </a:xfrm>
              <a:solidFill>
                <a:schemeClr val="tx1"/>
              </a:solidFill>
            </p:grpSpPr>
            <p:sp>
              <p:nvSpPr>
                <p:cNvPr id="1434" name="Freeform: Shape 1433">
                  <a:extLst>
                    <a:ext uri="{FF2B5EF4-FFF2-40B4-BE49-F238E27FC236}">
                      <a16:creationId xmlns:a16="http://schemas.microsoft.com/office/drawing/2014/main" id="{D96A84F8-C71A-C199-C963-F31931AAAF2F}"/>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35" name="Freeform: Shape 1434">
                  <a:extLst>
                    <a:ext uri="{FF2B5EF4-FFF2-40B4-BE49-F238E27FC236}">
                      <a16:creationId xmlns:a16="http://schemas.microsoft.com/office/drawing/2014/main" id="{61C05344-1DF2-EC50-C99D-F6B899781CC9}"/>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grpSp>
        <p:nvGrpSpPr>
          <p:cNvPr id="1345" name="Group 1344">
            <a:extLst>
              <a:ext uri="{FF2B5EF4-FFF2-40B4-BE49-F238E27FC236}">
                <a16:creationId xmlns:a16="http://schemas.microsoft.com/office/drawing/2014/main" id="{6BF7623A-CD6C-30D1-15AE-C3ECBDB6711E}"/>
              </a:ext>
            </a:extLst>
          </p:cNvPr>
          <p:cNvGrpSpPr/>
          <p:nvPr/>
        </p:nvGrpSpPr>
        <p:grpSpPr>
          <a:xfrm>
            <a:off x="4827670" y="2507985"/>
            <a:ext cx="1588013" cy="1459326"/>
            <a:chOff x="4845584" y="2443689"/>
            <a:chExt cx="1588013" cy="1459326"/>
          </a:xfrm>
        </p:grpSpPr>
        <p:grpSp>
          <p:nvGrpSpPr>
            <p:cNvPr id="1442" name="Group 1441">
              <a:extLst>
                <a:ext uri="{FF2B5EF4-FFF2-40B4-BE49-F238E27FC236}">
                  <a16:creationId xmlns:a16="http://schemas.microsoft.com/office/drawing/2014/main" id="{B9EE5766-98E6-7E9C-8DA3-F275ACEFE1FE}"/>
                </a:ext>
              </a:extLst>
            </p:cNvPr>
            <p:cNvGrpSpPr/>
            <p:nvPr/>
          </p:nvGrpSpPr>
          <p:grpSpPr>
            <a:xfrm>
              <a:off x="4845584" y="2443689"/>
              <a:ext cx="1588013" cy="153888"/>
              <a:chOff x="573208" y="2348544"/>
              <a:chExt cx="1588013" cy="153888"/>
            </a:xfrm>
          </p:grpSpPr>
          <p:sp>
            <p:nvSpPr>
              <p:cNvPr id="1443" name="TextBox 1442">
                <a:extLst>
                  <a:ext uri="{FF2B5EF4-FFF2-40B4-BE49-F238E27FC236}">
                    <a16:creationId xmlns:a16="http://schemas.microsoft.com/office/drawing/2014/main" id="{70BD738A-8638-6D63-F348-C51708CABB8F}"/>
                  </a:ext>
                </a:extLst>
              </p:cNvPr>
              <p:cNvSpPr txBox="1"/>
              <p:nvPr/>
            </p:nvSpPr>
            <p:spPr>
              <a:xfrm>
                <a:off x="839160" y="2348544"/>
                <a:ext cx="1322061" cy="153888"/>
              </a:xfrm>
              <a:prstGeom prst="rect">
                <a:avLst/>
              </a:prstGeom>
              <a:noFill/>
            </p:spPr>
            <p:txBody>
              <a:bodyPr wrap="square" lIns="0" tIns="0" rIns="0" bIns="0" rtlCol="0" anchor="ctr" anchorCtr="0">
                <a:spAutoFit/>
              </a:bodyPr>
              <a:lstStyle/>
              <a:p>
                <a:pPr defTabSz="311815">
                  <a:buClr>
                    <a:srgbClr val="FEEB29"/>
                  </a:buClr>
                  <a:buSzPct val="70000"/>
                  <a:defRPr/>
                </a:pPr>
                <a:r>
                  <a:rPr lang="en-US" sz="1000"/>
                  <a:t>VPN</a:t>
                </a:r>
              </a:p>
            </p:txBody>
          </p:sp>
          <p:grpSp>
            <p:nvGrpSpPr>
              <p:cNvPr id="1444" name="Group 1443">
                <a:extLst>
                  <a:ext uri="{FF2B5EF4-FFF2-40B4-BE49-F238E27FC236}">
                    <a16:creationId xmlns:a16="http://schemas.microsoft.com/office/drawing/2014/main" id="{C9F69638-CC22-5F7D-837B-017759EBD242}"/>
                  </a:ext>
                </a:extLst>
              </p:cNvPr>
              <p:cNvGrpSpPr>
                <a:grpSpLocks noChangeAspect="1"/>
              </p:cNvGrpSpPr>
              <p:nvPr/>
            </p:nvGrpSpPr>
            <p:grpSpPr>
              <a:xfrm>
                <a:off x="573208" y="2356908"/>
                <a:ext cx="137160" cy="137160"/>
                <a:chOff x="457200" y="2605641"/>
                <a:chExt cx="228600" cy="228600"/>
              </a:xfrm>
              <a:solidFill>
                <a:schemeClr val="tx1"/>
              </a:solidFill>
            </p:grpSpPr>
            <p:sp>
              <p:nvSpPr>
                <p:cNvPr id="1445" name="Freeform: Shape 1444">
                  <a:extLst>
                    <a:ext uri="{FF2B5EF4-FFF2-40B4-BE49-F238E27FC236}">
                      <a16:creationId xmlns:a16="http://schemas.microsoft.com/office/drawing/2014/main" id="{36CB8E59-6175-CC52-2F2C-A647F3377ACB}"/>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46" name="Freeform: Shape 1445">
                  <a:extLst>
                    <a:ext uri="{FF2B5EF4-FFF2-40B4-BE49-F238E27FC236}">
                      <a16:creationId xmlns:a16="http://schemas.microsoft.com/office/drawing/2014/main" id="{4890E587-85EB-230E-6621-DA338B6338C7}"/>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447" name="Group 1446">
              <a:extLst>
                <a:ext uri="{FF2B5EF4-FFF2-40B4-BE49-F238E27FC236}">
                  <a16:creationId xmlns:a16="http://schemas.microsoft.com/office/drawing/2014/main" id="{7C4217DD-C604-BB9A-0055-B37E3B432D9C}"/>
                </a:ext>
              </a:extLst>
            </p:cNvPr>
            <p:cNvGrpSpPr/>
            <p:nvPr/>
          </p:nvGrpSpPr>
          <p:grpSpPr>
            <a:xfrm>
              <a:off x="4845584" y="2833338"/>
              <a:ext cx="1588013" cy="261610"/>
              <a:chOff x="573208" y="2803868"/>
              <a:chExt cx="1588013" cy="261610"/>
            </a:xfrm>
          </p:grpSpPr>
          <p:sp>
            <p:nvSpPr>
              <p:cNvPr id="1448" name="TextBox 1447">
                <a:extLst>
                  <a:ext uri="{FF2B5EF4-FFF2-40B4-BE49-F238E27FC236}">
                    <a16:creationId xmlns:a16="http://schemas.microsoft.com/office/drawing/2014/main" id="{AD72BD42-0C51-B1BE-D6B3-41B52EC1988B}"/>
                  </a:ext>
                </a:extLst>
              </p:cNvPr>
              <p:cNvSpPr txBox="1"/>
              <p:nvPr/>
            </p:nvSpPr>
            <p:spPr>
              <a:xfrm>
                <a:off x="839160" y="2803868"/>
                <a:ext cx="1322061" cy="261610"/>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dirty="0">
                    <a:latin typeface="Arial"/>
                  </a:rPr>
                  <a:t>Social Media Monitoring</a:t>
                </a:r>
              </a:p>
            </p:txBody>
          </p:sp>
          <p:grpSp>
            <p:nvGrpSpPr>
              <p:cNvPr id="1449" name="Group 1448">
                <a:extLst>
                  <a:ext uri="{FF2B5EF4-FFF2-40B4-BE49-F238E27FC236}">
                    <a16:creationId xmlns:a16="http://schemas.microsoft.com/office/drawing/2014/main" id="{5C398295-A2E5-D314-FA4A-7A39496B60E3}"/>
                  </a:ext>
                </a:extLst>
              </p:cNvPr>
              <p:cNvGrpSpPr>
                <a:grpSpLocks noChangeAspect="1"/>
              </p:cNvGrpSpPr>
              <p:nvPr/>
            </p:nvGrpSpPr>
            <p:grpSpPr>
              <a:xfrm>
                <a:off x="573208" y="2866093"/>
                <a:ext cx="137160" cy="137160"/>
                <a:chOff x="457200" y="2605641"/>
                <a:chExt cx="228600" cy="228600"/>
              </a:xfrm>
              <a:solidFill>
                <a:schemeClr val="tx1"/>
              </a:solidFill>
            </p:grpSpPr>
            <p:sp>
              <p:nvSpPr>
                <p:cNvPr id="1450" name="Freeform: Shape 1449">
                  <a:extLst>
                    <a:ext uri="{FF2B5EF4-FFF2-40B4-BE49-F238E27FC236}">
                      <a16:creationId xmlns:a16="http://schemas.microsoft.com/office/drawing/2014/main" id="{679B499C-3DE3-5857-E8F7-DB24FA1D0CCE}"/>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51" name="Freeform: Shape 1450">
                  <a:extLst>
                    <a:ext uri="{FF2B5EF4-FFF2-40B4-BE49-F238E27FC236}">
                      <a16:creationId xmlns:a16="http://schemas.microsoft.com/office/drawing/2014/main" id="{EE7182A9-2A4C-065D-C865-3B387FAE0444}"/>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452" name="Group 1451">
              <a:extLst>
                <a:ext uri="{FF2B5EF4-FFF2-40B4-BE49-F238E27FC236}">
                  <a16:creationId xmlns:a16="http://schemas.microsoft.com/office/drawing/2014/main" id="{DB132D83-0CFC-8DF1-8223-3A7AA4894F6D}"/>
                </a:ext>
              </a:extLst>
            </p:cNvPr>
            <p:cNvGrpSpPr/>
            <p:nvPr/>
          </p:nvGrpSpPr>
          <p:grpSpPr>
            <a:xfrm>
              <a:off x="4845584" y="3268484"/>
              <a:ext cx="1588013" cy="261610"/>
              <a:chOff x="573208" y="3264542"/>
              <a:chExt cx="1588013" cy="261610"/>
            </a:xfrm>
          </p:grpSpPr>
          <p:sp>
            <p:nvSpPr>
              <p:cNvPr id="1453" name="TextBox 1452">
                <a:extLst>
                  <a:ext uri="{FF2B5EF4-FFF2-40B4-BE49-F238E27FC236}">
                    <a16:creationId xmlns:a16="http://schemas.microsoft.com/office/drawing/2014/main" id="{C79D7386-CBD6-75ED-EB18-88C16569A787}"/>
                  </a:ext>
                </a:extLst>
              </p:cNvPr>
              <p:cNvSpPr txBox="1"/>
              <p:nvPr/>
            </p:nvSpPr>
            <p:spPr>
              <a:xfrm>
                <a:off x="839160" y="3264542"/>
                <a:ext cx="1322061" cy="261610"/>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dirty="0">
                    <a:latin typeface="Arial"/>
                  </a:rPr>
                  <a:t>Privacy Monitor Assistant </a:t>
                </a:r>
                <a:r>
                  <a:rPr lang="en-US" sz="800" b="1" dirty="0">
                    <a:solidFill>
                      <a:schemeClr val="accent2"/>
                    </a:solidFill>
                  </a:rPr>
                  <a:t>NEW</a:t>
                </a:r>
                <a:endParaRPr lang="en-US" sz="1000" dirty="0">
                  <a:latin typeface="Arial"/>
                </a:endParaRPr>
              </a:p>
            </p:txBody>
          </p:sp>
          <p:grpSp>
            <p:nvGrpSpPr>
              <p:cNvPr id="1454" name="Group 1453">
                <a:extLst>
                  <a:ext uri="{FF2B5EF4-FFF2-40B4-BE49-F238E27FC236}">
                    <a16:creationId xmlns:a16="http://schemas.microsoft.com/office/drawing/2014/main" id="{1F5DFBDC-E22A-41CF-E23F-5DA994B9178F}"/>
                  </a:ext>
                </a:extLst>
              </p:cNvPr>
              <p:cNvGrpSpPr>
                <a:grpSpLocks noChangeAspect="1"/>
              </p:cNvGrpSpPr>
              <p:nvPr/>
            </p:nvGrpSpPr>
            <p:grpSpPr>
              <a:xfrm>
                <a:off x="573208" y="3326767"/>
                <a:ext cx="137160" cy="137160"/>
                <a:chOff x="457200" y="2605641"/>
                <a:chExt cx="228600" cy="228600"/>
              </a:xfrm>
              <a:solidFill>
                <a:schemeClr val="tx1"/>
              </a:solidFill>
            </p:grpSpPr>
            <p:sp>
              <p:nvSpPr>
                <p:cNvPr id="1458" name="Freeform: Shape 1457">
                  <a:extLst>
                    <a:ext uri="{FF2B5EF4-FFF2-40B4-BE49-F238E27FC236}">
                      <a16:creationId xmlns:a16="http://schemas.microsoft.com/office/drawing/2014/main" id="{4B896D21-3C74-FC5E-57F2-DC72630732D0}"/>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59" name="Freeform: Shape 1458">
                  <a:extLst>
                    <a:ext uri="{FF2B5EF4-FFF2-40B4-BE49-F238E27FC236}">
                      <a16:creationId xmlns:a16="http://schemas.microsoft.com/office/drawing/2014/main" id="{2ACE2501-AD43-F224-DF0F-74B714C1EFDF}"/>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460" name="Group 1459">
              <a:extLst>
                <a:ext uri="{FF2B5EF4-FFF2-40B4-BE49-F238E27FC236}">
                  <a16:creationId xmlns:a16="http://schemas.microsoft.com/office/drawing/2014/main" id="{AC214927-077A-613F-BECC-45AFFFA2E1F8}"/>
                </a:ext>
              </a:extLst>
            </p:cNvPr>
            <p:cNvGrpSpPr/>
            <p:nvPr/>
          </p:nvGrpSpPr>
          <p:grpSpPr>
            <a:xfrm>
              <a:off x="4845584" y="3765855"/>
              <a:ext cx="1588013" cy="137160"/>
              <a:chOff x="573208" y="3326767"/>
              <a:chExt cx="1588013" cy="137160"/>
            </a:xfrm>
          </p:grpSpPr>
          <p:sp>
            <p:nvSpPr>
              <p:cNvPr id="1461" name="TextBox 1460">
                <a:extLst>
                  <a:ext uri="{FF2B5EF4-FFF2-40B4-BE49-F238E27FC236}">
                    <a16:creationId xmlns:a16="http://schemas.microsoft.com/office/drawing/2014/main" id="{33F2DEEF-FAC5-0412-802A-36976CE5AB63}"/>
                  </a:ext>
                </a:extLst>
              </p:cNvPr>
              <p:cNvSpPr txBox="1"/>
              <p:nvPr/>
            </p:nvSpPr>
            <p:spPr>
              <a:xfrm>
                <a:off x="839160" y="3329944"/>
                <a:ext cx="1322061" cy="130805"/>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Password Manager</a:t>
                </a:r>
              </a:p>
            </p:txBody>
          </p:sp>
          <p:grpSp>
            <p:nvGrpSpPr>
              <p:cNvPr id="1462" name="Group 1461">
                <a:extLst>
                  <a:ext uri="{FF2B5EF4-FFF2-40B4-BE49-F238E27FC236}">
                    <a16:creationId xmlns:a16="http://schemas.microsoft.com/office/drawing/2014/main" id="{1A9554A0-4B24-6F54-F9A6-C33351CC25F5}"/>
                  </a:ext>
                </a:extLst>
              </p:cNvPr>
              <p:cNvGrpSpPr>
                <a:grpSpLocks noChangeAspect="1"/>
              </p:cNvGrpSpPr>
              <p:nvPr/>
            </p:nvGrpSpPr>
            <p:grpSpPr>
              <a:xfrm>
                <a:off x="573208" y="3326767"/>
                <a:ext cx="137160" cy="137160"/>
                <a:chOff x="457200" y="2605641"/>
                <a:chExt cx="228600" cy="228600"/>
              </a:xfrm>
              <a:solidFill>
                <a:schemeClr val="tx1"/>
              </a:solidFill>
            </p:grpSpPr>
            <p:sp>
              <p:nvSpPr>
                <p:cNvPr id="1463" name="Freeform: Shape 1462">
                  <a:extLst>
                    <a:ext uri="{FF2B5EF4-FFF2-40B4-BE49-F238E27FC236}">
                      <a16:creationId xmlns:a16="http://schemas.microsoft.com/office/drawing/2014/main" id="{AFBBE539-63CC-55E0-787E-F9853C3A65DE}"/>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464" name="Freeform: Shape 1463">
                  <a:extLst>
                    <a:ext uri="{FF2B5EF4-FFF2-40B4-BE49-F238E27FC236}">
                      <a16:creationId xmlns:a16="http://schemas.microsoft.com/office/drawing/2014/main" id="{D941D28B-04B7-F0AB-3EB0-704D2B4B965B}"/>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grpSp>
        <p:nvGrpSpPr>
          <p:cNvPr id="1346" name="Group 1345">
            <a:extLst>
              <a:ext uri="{FF2B5EF4-FFF2-40B4-BE49-F238E27FC236}">
                <a16:creationId xmlns:a16="http://schemas.microsoft.com/office/drawing/2014/main" id="{3C7A2526-C52C-303D-1A05-8DFD517C13D1}"/>
              </a:ext>
            </a:extLst>
          </p:cNvPr>
          <p:cNvGrpSpPr/>
          <p:nvPr/>
        </p:nvGrpSpPr>
        <p:grpSpPr>
          <a:xfrm>
            <a:off x="6927019" y="2431041"/>
            <a:ext cx="1588013" cy="1654912"/>
            <a:chOff x="6987117" y="2366745"/>
            <a:chExt cx="1588013" cy="1654912"/>
          </a:xfrm>
        </p:grpSpPr>
        <p:grpSp>
          <p:nvGrpSpPr>
            <p:cNvPr id="1471" name="Group 1470">
              <a:extLst>
                <a:ext uri="{FF2B5EF4-FFF2-40B4-BE49-F238E27FC236}">
                  <a16:creationId xmlns:a16="http://schemas.microsoft.com/office/drawing/2014/main" id="{B595E0CC-BF16-BB8B-A526-4BA65D106F79}"/>
                </a:ext>
              </a:extLst>
            </p:cNvPr>
            <p:cNvGrpSpPr/>
            <p:nvPr/>
          </p:nvGrpSpPr>
          <p:grpSpPr>
            <a:xfrm>
              <a:off x="6987117" y="2366745"/>
              <a:ext cx="1588013" cy="307777"/>
              <a:chOff x="573208" y="2271600"/>
              <a:chExt cx="1588013" cy="307777"/>
            </a:xfrm>
          </p:grpSpPr>
          <p:sp>
            <p:nvSpPr>
              <p:cNvPr id="1024" name="TextBox 1023">
                <a:extLst>
                  <a:ext uri="{FF2B5EF4-FFF2-40B4-BE49-F238E27FC236}">
                    <a16:creationId xmlns:a16="http://schemas.microsoft.com/office/drawing/2014/main" id="{1DB278F2-35A2-5C4F-A741-2B80A0475ACF}"/>
                  </a:ext>
                </a:extLst>
              </p:cNvPr>
              <p:cNvSpPr txBox="1"/>
              <p:nvPr/>
            </p:nvSpPr>
            <p:spPr>
              <a:xfrm>
                <a:off x="839160" y="2271600"/>
                <a:ext cx="1322061" cy="307777"/>
              </a:xfrm>
              <a:prstGeom prst="rect">
                <a:avLst/>
              </a:prstGeom>
              <a:noFill/>
            </p:spPr>
            <p:txBody>
              <a:bodyPr wrap="square" lIns="0" tIns="0" rIns="0" bIns="0" rtlCol="0" anchor="ctr" anchorCtr="0">
                <a:spAutoFit/>
              </a:bodyPr>
              <a:lstStyle/>
              <a:p>
                <a:pPr defTabSz="311815">
                  <a:buClr>
                    <a:srgbClr val="FEEB29"/>
                  </a:buClr>
                  <a:buSzPct val="70000"/>
                  <a:defRPr/>
                </a:pPr>
                <a:r>
                  <a:rPr lang="en-US" sz="1000"/>
                  <a:t>Credit Score </a:t>
                </a:r>
                <a:br>
                  <a:rPr lang="en-US" sz="1000"/>
                </a:br>
                <a:r>
                  <a:rPr lang="en-US" sz="1000"/>
                  <a:t>Insights </a:t>
                </a:r>
                <a:r>
                  <a:rPr lang="en-US" sz="800" b="1">
                    <a:solidFill>
                      <a:schemeClr val="accent2"/>
                    </a:solidFill>
                  </a:rPr>
                  <a:t>NEW</a:t>
                </a:r>
                <a:endParaRPr lang="en-US" sz="1000" b="1">
                  <a:solidFill>
                    <a:schemeClr val="accent2"/>
                  </a:solidFill>
                </a:endParaRPr>
              </a:p>
            </p:txBody>
          </p:sp>
          <p:grpSp>
            <p:nvGrpSpPr>
              <p:cNvPr id="1025" name="Group 1024">
                <a:extLst>
                  <a:ext uri="{FF2B5EF4-FFF2-40B4-BE49-F238E27FC236}">
                    <a16:creationId xmlns:a16="http://schemas.microsoft.com/office/drawing/2014/main" id="{600D7854-A6FA-D98B-D787-C03464C564EA}"/>
                  </a:ext>
                </a:extLst>
              </p:cNvPr>
              <p:cNvGrpSpPr>
                <a:grpSpLocks noChangeAspect="1"/>
              </p:cNvGrpSpPr>
              <p:nvPr/>
            </p:nvGrpSpPr>
            <p:grpSpPr>
              <a:xfrm>
                <a:off x="573208" y="2356908"/>
                <a:ext cx="137160" cy="137160"/>
                <a:chOff x="457200" y="2605641"/>
                <a:chExt cx="228600" cy="228600"/>
              </a:xfrm>
              <a:solidFill>
                <a:schemeClr val="tx1"/>
              </a:solidFill>
            </p:grpSpPr>
            <p:sp>
              <p:nvSpPr>
                <p:cNvPr id="1029" name="Freeform: Shape 1028">
                  <a:extLst>
                    <a:ext uri="{FF2B5EF4-FFF2-40B4-BE49-F238E27FC236}">
                      <a16:creationId xmlns:a16="http://schemas.microsoft.com/office/drawing/2014/main" id="{9794101E-D091-7F82-900A-2022E871559C}"/>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030" name="Freeform: Shape 1029">
                  <a:extLst>
                    <a:ext uri="{FF2B5EF4-FFF2-40B4-BE49-F238E27FC236}">
                      <a16:creationId xmlns:a16="http://schemas.microsoft.com/office/drawing/2014/main" id="{871AB022-98AB-B6C5-E967-A484ED7CE2B7}"/>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031" name="Group 1030">
              <a:extLst>
                <a:ext uri="{FF2B5EF4-FFF2-40B4-BE49-F238E27FC236}">
                  <a16:creationId xmlns:a16="http://schemas.microsoft.com/office/drawing/2014/main" id="{39EC3CBD-AD6E-0DB9-25D3-B588F996AABA}"/>
                </a:ext>
              </a:extLst>
            </p:cNvPr>
            <p:cNvGrpSpPr/>
            <p:nvPr/>
          </p:nvGrpSpPr>
          <p:grpSpPr>
            <a:xfrm>
              <a:off x="6987117" y="2876186"/>
              <a:ext cx="1588013" cy="137160"/>
              <a:chOff x="573208" y="2866093"/>
              <a:chExt cx="1588013" cy="137160"/>
            </a:xfrm>
          </p:grpSpPr>
          <p:sp>
            <p:nvSpPr>
              <p:cNvPr id="1032" name="TextBox 1031">
                <a:extLst>
                  <a:ext uri="{FF2B5EF4-FFF2-40B4-BE49-F238E27FC236}">
                    <a16:creationId xmlns:a16="http://schemas.microsoft.com/office/drawing/2014/main" id="{08A2E777-F3CC-378D-1100-B643E55A2E58}"/>
                  </a:ext>
                </a:extLst>
              </p:cNvPr>
              <p:cNvSpPr txBox="1"/>
              <p:nvPr/>
            </p:nvSpPr>
            <p:spPr>
              <a:xfrm>
                <a:off x="839160" y="2869271"/>
                <a:ext cx="1322061" cy="130805"/>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Credit Monitoring</a:t>
                </a:r>
              </a:p>
            </p:txBody>
          </p:sp>
          <p:grpSp>
            <p:nvGrpSpPr>
              <p:cNvPr id="1033" name="Group 1032">
                <a:extLst>
                  <a:ext uri="{FF2B5EF4-FFF2-40B4-BE49-F238E27FC236}">
                    <a16:creationId xmlns:a16="http://schemas.microsoft.com/office/drawing/2014/main" id="{379748B0-FAE0-2A1B-7F91-F2C31564FCF8}"/>
                  </a:ext>
                </a:extLst>
              </p:cNvPr>
              <p:cNvGrpSpPr>
                <a:grpSpLocks noChangeAspect="1"/>
              </p:cNvGrpSpPr>
              <p:nvPr/>
            </p:nvGrpSpPr>
            <p:grpSpPr>
              <a:xfrm>
                <a:off x="573208" y="2866093"/>
                <a:ext cx="137160" cy="137160"/>
                <a:chOff x="457200" y="2605641"/>
                <a:chExt cx="228600" cy="228600"/>
              </a:xfrm>
              <a:solidFill>
                <a:schemeClr val="tx1"/>
              </a:solidFill>
            </p:grpSpPr>
            <p:sp>
              <p:nvSpPr>
                <p:cNvPr id="1034" name="Freeform: Shape 1033">
                  <a:extLst>
                    <a:ext uri="{FF2B5EF4-FFF2-40B4-BE49-F238E27FC236}">
                      <a16:creationId xmlns:a16="http://schemas.microsoft.com/office/drawing/2014/main" id="{86F6F6FA-F755-A8EB-6B6E-D976326ADCE7}"/>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035" name="Freeform: Shape 1034">
                  <a:extLst>
                    <a:ext uri="{FF2B5EF4-FFF2-40B4-BE49-F238E27FC236}">
                      <a16:creationId xmlns:a16="http://schemas.microsoft.com/office/drawing/2014/main" id="{51509754-2040-16BB-67AB-E07EFBAAD79C}"/>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036" name="Group 1035">
              <a:extLst>
                <a:ext uri="{FF2B5EF4-FFF2-40B4-BE49-F238E27FC236}">
                  <a16:creationId xmlns:a16="http://schemas.microsoft.com/office/drawing/2014/main" id="{E2D23294-F7BE-E476-81A2-13B1F1176175}"/>
                </a:ext>
              </a:extLst>
            </p:cNvPr>
            <p:cNvGrpSpPr/>
            <p:nvPr/>
          </p:nvGrpSpPr>
          <p:grpSpPr>
            <a:xfrm>
              <a:off x="6987117" y="3291955"/>
              <a:ext cx="1588013" cy="137160"/>
              <a:chOff x="573208" y="3326767"/>
              <a:chExt cx="1588013" cy="137160"/>
            </a:xfrm>
          </p:grpSpPr>
          <p:sp>
            <p:nvSpPr>
              <p:cNvPr id="1037" name="TextBox 1036">
                <a:extLst>
                  <a:ext uri="{FF2B5EF4-FFF2-40B4-BE49-F238E27FC236}">
                    <a16:creationId xmlns:a16="http://schemas.microsoft.com/office/drawing/2014/main" id="{4BE66715-DAE5-17F7-EB93-A9E6CE3B305A}"/>
                  </a:ext>
                </a:extLst>
              </p:cNvPr>
              <p:cNvSpPr txBox="1"/>
              <p:nvPr/>
            </p:nvSpPr>
            <p:spPr>
              <a:xfrm>
                <a:off x="839160" y="3329944"/>
                <a:ext cx="1322061" cy="130805"/>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Financial Monitoring</a:t>
                </a:r>
              </a:p>
            </p:txBody>
          </p:sp>
          <p:grpSp>
            <p:nvGrpSpPr>
              <p:cNvPr id="1038" name="Group 1037">
                <a:extLst>
                  <a:ext uri="{FF2B5EF4-FFF2-40B4-BE49-F238E27FC236}">
                    <a16:creationId xmlns:a16="http://schemas.microsoft.com/office/drawing/2014/main" id="{172B201E-E829-B3B1-605B-426A515F50D6}"/>
                  </a:ext>
                </a:extLst>
              </p:cNvPr>
              <p:cNvGrpSpPr>
                <a:grpSpLocks noChangeAspect="1"/>
              </p:cNvGrpSpPr>
              <p:nvPr/>
            </p:nvGrpSpPr>
            <p:grpSpPr>
              <a:xfrm>
                <a:off x="573208" y="3326767"/>
                <a:ext cx="137160" cy="137160"/>
                <a:chOff x="457200" y="2605641"/>
                <a:chExt cx="228600" cy="228600"/>
              </a:xfrm>
              <a:solidFill>
                <a:schemeClr val="tx1"/>
              </a:solidFill>
            </p:grpSpPr>
            <p:sp>
              <p:nvSpPr>
                <p:cNvPr id="1039" name="Freeform: Shape 1038">
                  <a:extLst>
                    <a:ext uri="{FF2B5EF4-FFF2-40B4-BE49-F238E27FC236}">
                      <a16:creationId xmlns:a16="http://schemas.microsoft.com/office/drawing/2014/main" id="{CA4A7E83-C83B-B553-DFBC-71CB4C46610B}"/>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040" name="Freeform: Shape 1039">
                  <a:extLst>
                    <a:ext uri="{FF2B5EF4-FFF2-40B4-BE49-F238E27FC236}">
                      <a16:creationId xmlns:a16="http://schemas.microsoft.com/office/drawing/2014/main" id="{89E0BDC4-B2CB-500B-EB43-969B01DCA3CA}"/>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nvGrpSpPr>
            <p:cNvPr id="1041" name="Group 1040">
              <a:extLst>
                <a:ext uri="{FF2B5EF4-FFF2-40B4-BE49-F238E27FC236}">
                  <a16:creationId xmlns:a16="http://schemas.microsoft.com/office/drawing/2014/main" id="{D5917AB4-5BDD-66E9-C29C-9E672DC4E3E7}"/>
                </a:ext>
              </a:extLst>
            </p:cNvPr>
            <p:cNvGrpSpPr/>
            <p:nvPr/>
          </p:nvGrpSpPr>
          <p:grpSpPr>
            <a:xfrm>
              <a:off x="6987117" y="3655403"/>
              <a:ext cx="1588013" cy="366254"/>
              <a:chOff x="573208" y="3274445"/>
              <a:chExt cx="1588013" cy="366254"/>
            </a:xfrm>
          </p:grpSpPr>
          <p:sp>
            <p:nvSpPr>
              <p:cNvPr id="1042" name="TextBox 1041">
                <a:extLst>
                  <a:ext uri="{FF2B5EF4-FFF2-40B4-BE49-F238E27FC236}">
                    <a16:creationId xmlns:a16="http://schemas.microsoft.com/office/drawing/2014/main" id="{89DD7BDF-CBF5-2037-35C1-032D36220ADE}"/>
                  </a:ext>
                </a:extLst>
              </p:cNvPr>
              <p:cNvSpPr txBox="1"/>
              <p:nvPr/>
            </p:nvSpPr>
            <p:spPr>
              <a:xfrm>
                <a:off x="839160" y="3274445"/>
                <a:ext cx="1322061" cy="366254"/>
              </a:xfrm>
              <a:prstGeom prst="rect">
                <a:avLst/>
              </a:prstGeom>
              <a:noFill/>
            </p:spPr>
            <p:txBody>
              <a:bodyPr wrap="square" lIns="0" tIns="0" rIns="0" bIns="0" rtlCol="0" anchor="ctr" anchorCtr="0">
                <a:spAutoFit/>
              </a:bodyPr>
              <a:lstStyle/>
              <a:p>
                <a:pPr defTabSz="311815">
                  <a:lnSpc>
                    <a:spcPct val="85000"/>
                  </a:lnSpc>
                  <a:buClr>
                    <a:srgbClr val="FEEB29"/>
                  </a:buClr>
                  <a:buSzPct val="70000"/>
                  <a:defRPr/>
                </a:pPr>
                <a:r>
                  <a:rPr lang="en-US" sz="1000">
                    <a:latin typeface="Arial"/>
                  </a:rPr>
                  <a:t>Income &amp; Expense Tracking </a:t>
                </a:r>
                <a:br>
                  <a:rPr lang="en-US" sz="1000">
                    <a:latin typeface="Arial"/>
                  </a:rPr>
                </a:br>
                <a:r>
                  <a:rPr lang="en-US" sz="800" b="1">
                    <a:solidFill>
                      <a:schemeClr val="accent2"/>
                    </a:solidFill>
                    <a:latin typeface="Arial"/>
                  </a:rPr>
                  <a:t>COMING FALL 2025</a:t>
                </a:r>
                <a:r>
                  <a:rPr lang="en-US" sz="800">
                    <a:solidFill>
                      <a:schemeClr val="accent2"/>
                    </a:solidFill>
                    <a:latin typeface="Arial"/>
                  </a:rPr>
                  <a:t>*</a:t>
                </a:r>
                <a:endParaRPr lang="en-US" sz="1000">
                  <a:solidFill>
                    <a:schemeClr val="accent2"/>
                  </a:solidFill>
                  <a:latin typeface="Arial"/>
                </a:endParaRPr>
              </a:p>
            </p:txBody>
          </p:sp>
          <p:grpSp>
            <p:nvGrpSpPr>
              <p:cNvPr id="1043" name="Group 1042">
                <a:extLst>
                  <a:ext uri="{FF2B5EF4-FFF2-40B4-BE49-F238E27FC236}">
                    <a16:creationId xmlns:a16="http://schemas.microsoft.com/office/drawing/2014/main" id="{9F7EA0B2-8C88-EDFA-E48F-C0023BC7A1B5}"/>
                  </a:ext>
                </a:extLst>
              </p:cNvPr>
              <p:cNvGrpSpPr>
                <a:grpSpLocks noChangeAspect="1"/>
              </p:cNvGrpSpPr>
              <p:nvPr/>
            </p:nvGrpSpPr>
            <p:grpSpPr>
              <a:xfrm>
                <a:off x="573208" y="3326767"/>
                <a:ext cx="137160" cy="137160"/>
                <a:chOff x="457200" y="2605641"/>
                <a:chExt cx="228600" cy="228600"/>
              </a:xfrm>
              <a:solidFill>
                <a:schemeClr val="tx1"/>
              </a:solidFill>
            </p:grpSpPr>
            <p:sp>
              <p:nvSpPr>
                <p:cNvPr id="1044" name="Freeform: Shape 1043">
                  <a:extLst>
                    <a:ext uri="{FF2B5EF4-FFF2-40B4-BE49-F238E27FC236}">
                      <a16:creationId xmlns:a16="http://schemas.microsoft.com/office/drawing/2014/main" id="{50D2A3D2-EE64-BE90-2520-9A04FFA8C4F4}"/>
                    </a:ext>
                  </a:extLst>
                </p:cNvPr>
                <p:cNvSpPr>
                  <a:spLocks noChangeAspect="1"/>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endParaRPr lang="en-US" sz="800"/>
                </a:p>
              </p:txBody>
            </p:sp>
            <p:sp>
              <p:nvSpPr>
                <p:cNvPr id="1045" name="Freeform: Shape 1044">
                  <a:extLst>
                    <a:ext uri="{FF2B5EF4-FFF2-40B4-BE49-F238E27FC236}">
                      <a16:creationId xmlns:a16="http://schemas.microsoft.com/office/drawing/2014/main" id="{C888B8FD-0FAE-9F92-34B9-604820DB96F2}"/>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grpFill/>
                <a:ln w="521" cap="flat">
                  <a:noFill/>
                  <a:prstDash val="solid"/>
                  <a:miter/>
                </a:ln>
              </p:spPr>
              <p:txBody>
                <a:bodyPr rtlCol="0" anchor="ctr"/>
                <a:lstStyle/>
                <a:p>
                  <a:endParaRPr lang="en-US" sz="800"/>
                </a:p>
              </p:txBody>
            </p:sp>
          </p:grpSp>
        </p:grpSp>
      </p:grpSp>
      <p:cxnSp>
        <p:nvCxnSpPr>
          <p:cNvPr id="49" name="Straight Connector 48">
            <a:extLst>
              <a:ext uri="{FF2B5EF4-FFF2-40B4-BE49-F238E27FC236}">
                <a16:creationId xmlns:a16="http://schemas.microsoft.com/office/drawing/2014/main" id="{48E22AD6-BD50-D08C-A78F-C3110DB2A8F8}"/>
              </a:ext>
            </a:extLst>
          </p:cNvPr>
          <p:cNvCxnSpPr>
            <a:cxnSpLocks/>
          </p:cNvCxnSpPr>
          <p:nvPr/>
        </p:nvCxnSpPr>
        <p:spPr>
          <a:xfrm>
            <a:off x="2472650" y="1102616"/>
            <a:ext cx="0" cy="1092176"/>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48A09B7-9C31-8B8A-7AB9-E521D109AED0}"/>
              </a:ext>
            </a:extLst>
          </p:cNvPr>
          <p:cNvCxnSpPr>
            <a:cxnSpLocks/>
          </p:cNvCxnSpPr>
          <p:nvPr/>
        </p:nvCxnSpPr>
        <p:spPr>
          <a:xfrm>
            <a:off x="4572001" y="1102616"/>
            <a:ext cx="0" cy="1092176"/>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CC91E1F-64CA-93A1-B22F-0984EC37EAA7}"/>
              </a:ext>
            </a:extLst>
          </p:cNvPr>
          <p:cNvCxnSpPr>
            <a:cxnSpLocks/>
          </p:cNvCxnSpPr>
          <p:nvPr/>
        </p:nvCxnSpPr>
        <p:spPr>
          <a:xfrm>
            <a:off x="6671352" y="1102616"/>
            <a:ext cx="0" cy="1092176"/>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2230624-3BAF-B813-69C8-871E1BD8ABB8}"/>
              </a:ext>
            </a:extLst>
          </p:cNvPr>
          <p:cNvCxnSpPr>
            <a:cxnSpLocks/>
          </p:cNvCxnSpPr>
          <p:nvPr/>
        </p:nvCxnSpPr>
        <p:spPr>
          <a:xfrm>
            <a:off x="2472650" y="2436082"/>
            <a:ext cx="0" cy="2178979"/>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F0AC560-0245-AF5B-6F0F-9AF1A41396BA}"/>
              </a:ext>
            </a:extLst>
          </p:cNvPr>
          <p:cNvCxnSpPr>
            <a:cxnSpLocks/>
          </p:cNvCxnSpPr>
          <p:nvPr/>
        </p:nvCxnSpPr>
        <p:spPr>
          <a:xfrm>
            <a:off x="4572001" y="2436082"/>
            <a:ext cx="0" cy="2178979"/>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6498EDD-1706-1232-519D-F249BA4DFAEC}"/>
              </a:ext>
            </a:extLst>
          </p:cNvPr>
          <p:cNvCxnSpPr>
            <a:cxnSpLocks/>
          </p:cNvCxnSpPr>
          <p:nvPr/>
        </p:nvCxnSpPr>
        <p:spPr>
          <a:xfrm>
            <a:off x="6671352" y="2436082"/>
            <a:ext cx="0" cy="2178979"/>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2A16D68-3EEF-C1C3-600E-3532CCA8DFB4}"/>
              </a:ext>
            </a:extLst>
          </p:cNvPr>
          <p:cNvSpPr txBox="1"/>
          <p:nvPr/>
        </p:nvSpPr>
        <p:spPr>
          <a:xfrm>
            <a:off x="3662062" y="4870939"/>
            <a:ext cx="4572000" cy="183896"/>
          </a:xfrm>
          <a:prstGeom prst="rect">
            <a:avLst/>
          </a:prstGeom>
          <a:noFill/>
        </p:spPr>
        <p:txBody>
          <a:bodyPr wrap="square">
            <a:spAutoFit/>
          </a:bodyPr>
          <a:lstStyle/>
          <a:p>
            <a:pPr algn="ctr" defTabSz="311815">
              <a:lnSpc>
                <a:spcPct val="85000"/>
              </a:lnSpc>
              <a:buClr>
                <a:srgbClr val="FEEB29"/>
              </a:buClr>
              <a:buSzPct val="70000"/>
              <a:defRPr/>
            </a:pPr>
            <a:r>
              <a:rPr lang="en-US" sz="700" dirty="0">
                <a:solidFill>
                  <a:schemeClr val="tx2"/>
                </a:solidFill>
                <a:latin typeface="Arial"/>
              </a:rPr>
              <a:t>*Timeline subject to change. </a:t>
            </a:r>
          </a:p>
        </p:txBody>
      </p:sp>
      <p:sp>
        <p:nvSpPr>
          <p:cNvPr id="16" name="Slide Number Placeholder 15">
            <a:extLst>
              <a:ext uri="{FF2B5EF4-FFF2-40B4-BE49-F238E27FC236}">
                <a16:creationId xmlns:a16="http://schemas.microsoft.com/office/drawing/2014/main" id="{538014CC-9046-050A-26F3-694737FC3D52}"/>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8</a:t>
            </a:fld>
            <a:endParaRPr lang="en-US"/>
          </a:p>
        </p:txBody>
      </p:sp>
      <p:sp>
        <p:nvSpPr>
          <p:cNvPr id="22" name="TextBox 21">
            <a:extLst>
              <a:ext uri="{FF2B5EF4-FFF2-40B4-BE49-F238E27FC236}">
                <a16:creationId xmlns:a16="http://schemas.microsoft.com/office/drawing/2014/main" id="{5F879247-F77F-5CA0-F45F-4BE8AB38B40D}"/>
              </a:ext>
            </a:extLst>
          </p:cNvPr>
          <p:cNvSpPr txBox="1"/>
          <p:nvPr/>
        </p:nvSpPr>
        <p:spPr>
          <a:xfrm>
            <a:off x="6914306" y="207538"/>
            <a:ext cx="1776249" cy="519351"/>
          </a:xfrm>
          <a:prstGeom prst="roundRect">
            <a:avLst>
              <a:gd name="adj" fmla="val 50000"/>
            </a:avLst>
          </a:prstGeom>
          <a:solidFill>
            <a:schemeClr val="accent2"/>
          </a:solidFill>
        </p:spPr>
        <p:txBody>
          <a:bodyPr wrap="square" lIns="0" tIns="0" rIns="0" bIns="0" anchor="ctr">
            <a:spAutoFit/>
          </a:bodyPr>
          <a:lstStyle/>
          <a:p>
            <a:pPr algn="ctr" defTabSz="685800">
              <a:defRPr/>
            </a:pPr>
            <a:r>
              <a:rPr lang="en-US" sz="1200" b="1" dirty="0">
                <a:solidFill>
                  <a:schemeClr val="bg1"/>
                </a:solidFill>
              </a:rPr>
              <a:t>$XX.XX Employee</a:t>
            </a:r>
          </a:p>
          <a:p>
            <a:pPr algn="ctr" defTabSz="685800">
              <a:defRPr/>
            </a:pPr>
            <a:r>
              <a:rPr lang="en-US" sz="1200" b="1" dirty="0">
                <a:solidFill>
                  <a:schemeClr val="bg1"/>
                </a:solidFill>
              </a:rPr>
              <a:t>$XX.XX Family</a:t>
            </a:r>
          </a:p>
        </p:txBody>
      </p:sp>
    </p:spTree>
    <p:extLst>
      <p:ext uri="{BB962C8B-B14F-4D97-AF65-F5344CB8AC3E}">
        <p14:creationId xmlns:p14="http://schemas.microsoft.com/office/powerpoint/2010/main" val="221195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2974F-B5DA-792F-D6E3-0ACE662FF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B8399-72EA-BD66-BD93-8CCEB433A79A}"/>
              </a:ext>
            </a:extLst>
          </p:cNvPr>
          <p:cNvSpPr>
            <a:spLocks noGrp="1"/>
          </p:cNvSpPr>
          <p:nvPr>
            <p:ph type="title"/>
          </p:nvPr>
        </p:nvSpPr>
        <p:spPr>
          <a:xfrm>
            <a:off x="485775" y="1702539"/>
            <a:ext cx="5784396" cy="1388837"/>
          </a:xfrm>
        </p:spPr>
        <p:txBody>
          <a:bodyPr/>
          <a:lstStyle/>
          <a:p>
            <a:r>
              <a:rPr lang="en-US" sz="4050"/>
              <a:t>Give me control of my </a:t>
            </a:r>
            <a:br>
              <a:rPr lang="en-US" sz="4050"/>
            </a:br>
            <a:r>
              <a:rPr lang="en-US" sz="4050"/>
              <a:t>personal data</a:t>
            </a:r>
          </a:p>
        </p:txBody>
      </p:sp>
      <p:sp>
        <p:nvSpPr>
          <p:cNvPr id="3" name="Text Placeholder 2">
            <a:extLst>
              <a:ext uri="{FF2B5EF4-FFF2-40B4-BE49-F238E27FC236}">
                <a16:creationId xmlns:a16="http://schemas.microsoft.com/office/drawing/2014/main" id="{9B4447E6-C9A8-7DF6-4A15-BFF82AC0CDAB}"/>
              </a:ext>
            </a:extLst>
          </p:cNvPr>
          <p:cNvSpPr>
            <a:spLocks noGrp="1"/>
          </p:cNvSpPr>
          <p:nvPr>
            <p:ph type="body" sz="quarter" idx="12"/>
          </p:nvPr>
        </p:nvSpPr>
        <p:spPr/>
        <p:txBody>
          <a:bodyPr>
            <a:noAutofit/>
          </a:bodyPr>
          <a:lstStyle/>
          <a:p>
            <a:r>
              <a:rPr lang="en-US" sz="2400">
                <a:latin typeface="Arial"/>
                <a:cs typeface="Arial"/>
              </a:rPr>
              <a:t>Privacy Online</a:t>
            </a:r>
          </a:p>
        </p:txBody>
      </p:sp>
    </p:spTree>
    <p:extLst>
      <p:ext uri="{BB962C8B-B14F-4D97-AF65-F5344CB8AC3E}">
        <p14:creationId xmlns:p14="http://schemas.microsoft.com/office/powerpoint/2010/main" val="410587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451F0B-BBC7-0282-E0AF-75B2F3273509}"/>
              </a:ext>
            </a:extLst>
          </p:cNvPr>
          <p:cNvSpPr>
            <a:spLocks/>
          </p:cNvSpPr>
          <p:nvPr/>
        </p:nvSpPr>
        <p:spPr>
          <a:xfrm>
            <a:off x="0" y="1230920"/>
            <a:ext cx="9144000" cy="82646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15">
              <a:defRPr/>
            </a:pPr>
            <a:endParaRPr lang="en-US" sz="788" err="1">
              <a:solidFill>
                <a:srgbClr val="FFFFFF"/>
              </a:solidFill>
              <a:cs typeface="Arial" panose="020B0604020202020204" pitchFamily="34" charset="0"/>
            </a:endParaRPr>
          </a:p>
        </p:txBody>
      </p:sp>
      <p:grpSp>
        <p:nvGrpSpPr>
          <p:cNvPr id="13" name="Group 12">
            <a:extLst>
              <a:ext uri="{FF2B5EF4-FFF2-40B4-BE49-F238E27FC236}">
                <a16:creationId xmlns:a16="http://schemas.microsoft.com/office/drawing/2014/main" id="{A8166907-104F-A9E5-7728-5BE9CC2CDFFC}"/>
              </a:ext>
            </a:extLst>
          </p:cNvPr>
          <p:cNvGrpSpPr/>
          <p:nvPr/>
        </p:nvGrpSpPr>
        <p:grpSpPr>
          <a:xfrm>
            <a:off x="4189339" y="914629"/>
            <a:ext cx="4954662" cy="3847802"/>
            <a:chOff x="5313276" y="1260167"/>
            <a:chExt cx="3830725" cy="2974949"/>
          </a:xfrm>
        </p:grpSpPr>
        <p:pic>
          <p:nvPicPr>
            <p:cNvPr id="14" name="Picture 13">
              <a:extLst>
                <a:ext uri="{FF2B5EF4-FFF2-40B4-BE49-F238E27FC236}">
                  <a16:creationId xmlns:a16="http://schemas.microsoft.com/office/drawing/2014/main" id="{DCF1033E-E472-B463-C022-9541195198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413" r="5998"/>
            <a:stretch/>
          </p:blipFill>
          <p:spPr>
            <a:xfrm>
              <a:off x="5313276" y="1260167"/>
              <a:ext cx="3830723" cy="2974949"/>
            </a:xfrm>
            <a:custGeom>
              <a:avLst/>
              <a:gdLst>
                <a:gd name="connsiteX0" fmla="*/ 0 w 4207266"/>
                <a:gd name="connsiteY0" fmla="*/ 0 h 2974949"/>
                <a:gd name="connsiteX1" fmla="*/ 4207266 w 4207266"/>
                <a:gd name="connsiteY1" fmla="*/ 0 h 2974949"/>
                <a:gd name="connsiteX2" fmla="*/ 4207266 w 4207266"/>
                <a:gd name="connsiteY2" fmla="*/ 2974949 h 2974949"/>
                <a:gd name="connsiteX3" fmla="*/ 0 w 4207266"/>
                <a:gd name="connsiteY3" fmla="*/ 2974949 h 2974949"/>
              </a:gdLst>
              <a:ahLst/>
              <a:cxnLst>
                <a:cxn ang="0">
                  <a:pos x="connsiteX0" y="connsiteY0"/>
                </a:cxn>
                <a:cxn ang="0">
                  <a:pos x="connsiteX1" y="connsiteY1"/>
                </a:cxn>
                <a:cxn ang="0">
                  <a:pos x="connsiteX2" y="connsiteY2"/>
                </a:cxn>
                <a:cxn ang="0">
                  <a:pos x="connsiteX3" y="connsiteY3"/>
                </a:cxn>
              </a:cxnLst>
              <a:rect l="l" t="t" r="r" b="b"/>
              <a:pathLst>
                <a:path w="4207266" h="2974949">
                  <a:moveTo>
                    <a:pt x="0" y="0"/>
                  </a:moveTo>
                  <a:lnTo>
                    <a:pt x="4207266" y="0"/>
                  </a:lnTo>
                  <a:lnTo>
                    <a:pt x="4207266" y="2974949"/>
                  </a:lnTo>
                  <a:lnTo>
                    <a:pt x="0" y="2974949"/>
                  </a:lnTo>
                  <a:close/>
                </a:path>
              </a:pathLst>
            </a:custGeom>
          </p:spPr>
        </p:pic>
        <p:pic>
          <p:nvPicPr>
            <p:cNvPr id="15" name="Picture 14">
              <a:extLst>
                <a:ext uri="{FF2B5EF4-FFF2-40B4-BE49-F238E27FC236}">
                  <a16:creationId xmlns:a16="http://schemas.microsoft.com/office/drawing/2014/main" id="{56EB3B74-D458-4819-4FBA-D3E3288CCBB3}"/>
                </a:ext>
              </a:extLst>
            </p:cNvPr>
            <p:cNvPicPr>
              <a:picLocks noChangeAspect="1"/>
            </p:cNvPicPr>
            <p:nvPr/>
          </p:nvPicPr>
          <p:blipFill rotWithShape="1">
            <a:blip r:embed="rId4"/>
            <a:srcRect r="6717"/>
            <a:stretch/>
          </p:blipFill>
          <p:spPr>
            <a:xfrm>
              <a:off x="5653925" y="1501063"/>
              <a:ext cx="3490076" cy="2378989"/>
            </a:xfrm>
            <a:prstGeom prst="rect">
              <a:avLst/>
            </a:prstGeom>
          </p:spPr>
        </p:pic>
      </p:grpSp>
      <p:sp>
        <p:nvSpPr>
          <p:cNvPr id="8" name="Text Placeholder 7">
            <a:extLst>
              <a:ext uri="{FF2B5EF4-FFF2-40B4-BE49-F238E27FC236}">
                <a16:creationId xmlns:a16="http://schemas.microsoft.com/office/drawing/2014/main" id="{D5822717-4C50-9E22-8896-286B5EDEEDCF}"/>
              </a:ext>
            </a:extLst>
          </p:cNvPr>
          <p:cNvSpPr>
            <a:spLocks noGrp="1"/>
          </p:cNvSpPr>
          <p:nvPr>
            <p:ph type="body" sz="quarter" idx="10"/>
          </p:nvPr>
        </p:nvSpPr>
        <p:spPr/>
        <p:txBody>
          <a:bodyPr/>
          <a:lstStyle/>
          <a:p>
            <a:r>
              <a:rPr lang="en-US"/>
              <a:t>Available in Premier and Premier Plus</a:t>
            </a:r>
          </a:p>
        </p:txBody>
      </p:sp>
      <p:sp>
        <p:nvSpPr>
          <p:cNvPr id="7" name="Title 6">
            <a:extLst>
              <a:ext uri="{FF2B5EF4-FFF2-40B4-BE49-F238E27FC236}">
                <a16:creationId xmlns:a16="http://schemas.microsoft.com/office/drawing/2014/main" id="{59D7A40B-EE91-F08F-E09D-D4F52E59C947}"/>
              </a:ext>
            </a:extLst>
          </p:cNvPr>
          <p:cNvSpPr>
            <a:spLocks noGrp="1"/>
          </p:cNvSpPr>
          <p:nvPr>
            <p:ph type="title"/>
          </p:nvPr>
        </p:nvSpPr>
        <p:spPr/>
        <p:txBody>
          <a:bodyPr/>
          <a:lstStyle/>
          <a:p>
            <a:r>
              <a:rPr lang="en-US"/>
              <a:t>Privacy Monitor Assistant</a:t>
            </a:r>
          </a:p>
        </p:txBody>
      </p:sp>
      <p:sp>
        <p:nvSpPr>
          <p:cNvPr id="5" name="Rectangle 3">
            <a:extLst>
              <a:ext uri="{FF2B5EF4-FFF2-40B4-BE49-F238E27FC236}">
                <a16:creationId xmlns:a16="http://schemas.microsoft.com/office/drawing/2014/main" id="{483C7A4E-E3EF-E853-9963-661AAD55E836}"/>
              </a:ext>
            </a:extLst>
          </p:cNvPr>
          <p:cNvSpPr>
            <a:spLocks noChangeArrowheads="1"/>
          </p:cNvSpPr>
          <p:nvPr/>
        </p:nvSpPr>
        <p:spPr bwMode="auto">
          <a:xfrm>
            <a:off x="251308" y="4894749"/>
            <a:ext cx="184731" cy="218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15742" rtl="0" eaLnBrk="1" fontAlgn="auto" latinLnBrk="0" hangingPunct="1">
              <a:lnSpc>
                <a:spcPct val="100000"/>
              </a:lnSpc>
              <a:spcBef>
                <a:spcPts val="0"/>
              </a:spcBef>
              <a:spcAft>
                <a:spcPts val="0"/>
              </a:spcAft>
              <a:buClrTx/>
              <a:buSzTx/>
              <a:buFontTx/>
              <a:buNone/>
              <a:tabLst/>
              <a:defRPr/>
            </a:pPr>
            <a:endParaRPr kumimoji="0" lang="en-US" sz="819" b="0" i="0" u="none" strike="noStrike" kern="1200" cap="none" spc="0" normalizeH="0" baseline="0" noProof="0">
              <a:ln>
                <a:noFill/>
              </a:ln>
              <a:solidFill>
                <a:srgbClr val="242424"/>
              </a:solidFill>
              <a:effectLst/>
              <a:uLnTx/>
              <a:uFillTx/>
              <a:latin typeface="Arial"/>
              <a:ea typeface="+mn-ea"/>
              <a:cs typeface="+mn-cs"/>
            </a:endParaRPr>
          </a:p>
        </p:txBody>
      </p:sp>
      <p:sp>
        <p:nvSpPr>
          <p:cNvPr id="12" name="Title 2">
            <a:extLst>
              <a:ext uri="{FF2B5EF4-FFF2-40B4-BE49-F238E27FC236}">
                <a16:creationId xmlns:a16="http://schemas.microsoft.com/office/drawing/2014/main" id="{103A7FCF-11D7-D796-653A-3A4DB6042DD4}"/>
              </a:ext>
            </a:extLst>
          </p:cNvPr>
          <p:cNvSpPr txBox="1">
            <a:spLocks/>
          </p:cNvSpPr>
          <p:nvPr/>
        </p:nvSpPr>
        <p:spPr>
          <a:xfrm>
            <a:off x="450850" y="1444031"/>
            <a:ext cx="3850309" cy="38779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marR="0" lvl="0" indent="0" defTabSz="685800" fontAlgn="auto">
              <a:spcBef>
                <a:spcPts val="0"/>
              </a:spcBef>
              <a:spcAft>
                <a:spcPts val="0"/>
              </a:spcAft>
              <a:buClrTx/>
              <a:buSzTx/>
              <a:buFontTx/>
              <a:buNone/>
              <a:tabLst/>
              <a:defRPr/>
            </a:pPr>
            <a:r>
              <a:rPr lang="en-US" sz="1400" kern="0">
                <a:solidFill>
                  <a:srgbClr val="242424"/>
                </a:solidFill>
                <a:latin typeface="Arial"/>
              </a:rPr>
              <a:t>Privacy Monitor Assistant helps employees regain control over their personal data:</a:t>
            </a:r>
            <a:endParaRPr lang="en-PH" sz="1400" kern="0">
              <a:solidFill>
                <a:srgbClr val="242424"/>
              </a:solidFill>
              <a:latin typeface="Arial"/>
            </a:endParaRPr>
          </a:p>
        </p:txBody>
      </p:sp>
      <p:grpSp>
        <p:nvGrpSpPr>
          <p:cNvPr id="27" name="Group 26">
            <a:extLst>
              <a:ext uri="{FF2B5EF4-FFF2-40B4-BE49-F238E27FC236}">
                <a16:creationId xmlns:a16="http://schemas.microsoft.com/office/drawing/2014/main" id="{6441C805-210D-09C5-F813-257D4E1C3422}"/>
              </a:ext>
            </a:extLst>
          </p:cNvPr>
          <p:cNvGrpSpPr/>
          <p:nvPr/>
        </p:nvGrpSpPr>
        <p:grpSpPr>
          <a:xfrm>
            <a:off x="450850" y="3912580"/>
            <a:ext cx="3738489" cy="689420"/>
            <a:chOff x="450850" y="3628233"/>
            <a:chExt cx="3738489" cy="689420"/>
          </a:xfrm>
        </p:grpSpPr>
        <p:grpSp>
          <p:nvGrpSpPr>
            <p:cNvPr id="18" name="Group 17">
              <a:extLst>
                <a:ext uri="{FF2B5EF4-FFF2-40B4-BE49-F238E27FC236}">
                  <a16:creationId xmlns:a16="http://schemas.microsoft.com/office/drawing/2014/main" id="{5C66E2C8-89F6-1D64-4431-A5A89183C9A1}"/>
                </a:ext>
              </a:extLst>
            </p:cNvPr>
            <p:cNvGrpSpPr/>
            <p:nvPr/>
          </p:nvGrpSpPr>
          <p:grpSpPr>
            <a:xfrm>
              <a:off x="450850" y="3765842"/>
              <a:ext cx="404410" cy="414202"/>
              <a:chOff x="610475" y="4805278"/>
              <a:chExt cx="554331" cy="552269"/>
            </a:xfrm>
          </p:grpSpPr>
          <p:sp>
            <p:nvSpPr>
              <p:cNvPr id="20" name="Freeform: Shape 19">
                <a:extLst>
                  <a:ext uri="{FF2B5EF4-FFF2-40B4-BE49-F238E27FC236}">
                    <a16:creationId xmlns:a16="http://schemas.microsoft.com/office/drawing/2014/main" id="{24FA47D5-7AB8-6276-0AD2-4FEC75F035D7}"/>
                  </a:ext>
                </a:extLst>
              </p:cNvPr>
              <p:cNvSpPr/>
              <p:nvPr/>
            </p:nvSpPr>
            <p:spPr>
              <a:xfrm>
                <a:off x="610475" y="4805278"/>
                <a:ext cx="554331" cy="552269"/>
              </a:xfrm>
              <a:custGeom>
                <a:avLst/>
                <a:gdLst>
                  <a:gd name="connsiteX0" fmla="*/ 425060 w 425224"/>
                  <a:gd name="connsiteY0" fmla="*/ 211657 h 423642"/>
                  <a:gd name="connsiteX1" fmla="*/ 212448 w 425224"/>
                  <a:gd name="connsiteY1" fmla="*/ -165 h 423642"/>
                  <a:gd name="connsiteX2" fmla="*/ -165 w 425224"/>
                  <a:gd name="connsiteY2" fmla="*/ 211657 h 423642"/>
                  <a:gd name="connsiteX3" fmla="*/ 212448 w 425224"/>
                  <a:gd name="connsiteY3" fmla="*/ 423478 h 423642"/>
                  <a:gd name="connsiteX4" fmla="*/ 425060 w 425224"/>
                  <a:gd name="connsiteY4" fmla="*/ 211657 h 42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224" h="423642">
                    <a:moveTo>
                      <a:pt x="425060" y="211657"/>
                    </a:moveTo>
                    <a:cubicBezTo>
                      <a:pt x="425060" y="94672"/>
                      <a:pt x="329870" y="-165"/>
                      <a:pt x="212448" y="-165"/>
                    </a:cubicBezTo>
                    <a:cubicBezTo>
                      <a:pt x="95026" y="-165"/>
                      <a:pt x="-165" y="94672"/>
                      <a:pt x="-165" y="211657"/>
                    </a:cubicBezTo>
                    <a:cubicBezTo>
                      <a:pt x="-165" y="328642"/>
                      <a:pt x="95026" y="423478"/>
                      <a:pt x="212448" y="423478"/>
                    </a:cubicBezTo>
                    <a:cubicBezTo>
                      <a:pt x="329870" y="423478"/>
                      <a:pt x="425060" y="328642"/>
                      <a:pt x="425060" y="211657"/>
                    </a:cubicBezTo>
                  </a:path>
                </a:pathLst>
              </a:custGeom>
              <a:solidFill>
                <a:schemeClr val="accent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grpSp>
            <p:nvGrpSpPr>
              <p:cNvPr id="21" name="Group 20">
                <a:extLst>
                  <a:ext uri="{FF2B5EF4-FFF2-40B4-BE49-F238E27FC236}">
                    <a16:creationId xmlns:a16="http://schemas.microsoft.com/office/drawing/2014/main" id="{7E05986B-30DB-8727-5EB5-AB577F5E3493}"/>
                  </a:ext>
                </a:extLst>
              </p:cNvPr>
              <p:cNvGrpSpPr>
                <a:grpSpLocks noChangeAspect="1"/>
              </p:cNvGrpSpPr>
              <p:nvPr/>
            </p:nvGrpSpPr>
            <p:grpSpPr>
              <a:xfrm>
                <a:off x="705305" y="4900432"/>
                <a:ext cx="364670" cy="361962"/>
                <a:chOff x="690304" y="4884809"/>
                <a:chExt cx="396147" cy="393206"/>
              </a:xfrm>
            </p:grpSpPr>
            <p:grpSp>
              <p:nvGrpSpPr>
                <p:cNvPr id="22" name="Graphic 56">
                  <a:extLst>
                    <a:ext uri="{FF2B5EF4-FFF2-40B4-BE49-F238E27FC236}">
                      <a16:creationId xmlns:a16="http://schemas.microsoft.com/office/drawing/2014/main" id="{5AD46DE1-9FFA-9A80-5CFF-2D9F267EBDFC}"/>
                    </a:ext>
                  </a:extLst>
                </p:cNvPr>
                <p:cNvGrpSpPr/>
                <p:nvPr/>
              </p:nvGrpSpPr>
              <p:grpSpPr>
                <a:xfrm>
                  <a:off x="690304" y="4884809"/>
                  <a:ext cx="396147" cy="393206"/>
                  <a:chOff x="5944020" y="3276794"/>
                  <a:chExt cx="303882" cy="301626"/>
                </a:xfrm>
                <a:noFill/>
              </p:grpSpPr>
              <p:sp>
                <p:nvSpPr>
                  <p:cNvPr id="30" name="Freeform: Shape 29">
                    <a:extLst>
                      <a:ext uri="{FF2B5EF4-FFF2-40B4-BE49-F238E27FC236}">
                        <a16:creationId xmlns:a16="http://schemas.microsoft.com/office/drawing/2014/main" id="{E9990CC8-E134-46FF-F1B7-7D16CAC581BE}"/>
                      </a:ext>
                    </a:extLst>
                  </p:cNvPr>
                  <p:cNvSpPr/>
                  <p:nvPr/>
                </p:nvSpPr>
                <p:spPr>
                  <a:xfrm flipV="1">
                    <a:off x="6032626" y="3350644"/>
                    <a:ext cx="125539" cy="139500"/>
                  </a:xfrm>
                  <a:custGeom>
                    <a:avLst/>
                    <a:gdLst>
                      <a:gd name="connsiteX0" fmla="*/ -165 w 125539"/>
                      <a:gd name="connsiteY0" fmla="*/ 69581 h 139500"/>
                      <a:gd name="connsiteX1" fmla="*/ 62605 w 125539"/>
                      <a:gd name="connsiteY1" fmla="*/ 139328 h 139500"/>
                      <a:gd name="connsiteX2" fmla="*/ 125375 w 125539"/>
                      <a:gd name="connsiteY2" fmla="*/ 69581 h 139500"/>
                      <a:gd name="connsiteX3" fmla="*/ 62605 w 125539"/>
                      <a:gd name="connsiteY3" fmla="*/ -172 h 139500"/>
                    </a:gdLst>
                    <a:ahLst/>
                    <a:cxnLst>
                      <a:cxn ang="0">
                        <a:pos x="connsiteX0" y="connsiteY0"/>
                      </a:cxn>
                      <a:cxn ang="0">
                        <a:pos x="connsiteX1" y="connsiteY1"/>
                      </a:cxn>
                      <a:cxn ang="0">
                        <a:pos x="connsiteX2" y="connsiteY2"/>
                      </a:cxn>
                      <a:cxn ang="0">
                        <a:pos x="connsiteX3" y="connsiteY3"/>
                      </a:cxn>
                    </a:cxnLst>
                    <a:rect l="l" t="t" r="r" b="b"/>
                    <a:pathLst>
                      <a:path w="125539" h="139500">
                        <a:moveTo>
                          <a:pt x="-165" y="69581"/>
                        </a:moveTo>
                        <a:cubicBezTo>
                          <a:pt x="-165" y="124901"/>
                          <a:pt x="45706" y="139328"/>
                          <a:pt x="62605" y="139328"/>
                        </a:cubicBezTo>
                        <a:cubicBezTo>
                          <a:pt x="79505" y="139328"/>
                          <a:pt x="125375" y="127304"/>
                          <a:pt x="125375" y="69581"/>
                        </a:cubicBezTo>
                        <a:cubicBezTo>
                          <a:pt x="125375" y="11856"/>
                          <a:pt x="110888" y="-172"/>
                          <a:pt x="62605" y="-172"/>
                        </a:cubicBezTo>
                      </a:path>
                    </a:pathLst>
                  </a:custGeom>
                  <a:noFill/>
                  <a:ln w="14183" cap="rnd">
                    <a:solidFill>
                      <a:schemeClr val="tx1"/>
                    </a:solid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sp>
                <p:nvSpPr>
                  <p:cNvPr id="31" name="Freeform: Shape 30">
                    <a:extLst>
                      <a:ext uri="{FF2B5EF4-FFF2-40B4-BE49-F238E27FC236}">
                        <a16:creationId xmlns:a16="http://schemas.microsoft.com/office/drawing/2014/main" id="{CB2B4D56-ABC3-1914-FAC9-0E1F82C8BF0F}"/>
                      </a:ext>
                    </a:extLst>
                  </p:cNvPr>
                  <p:cNvSpPr/>
                  <p:nvPr/>
                </p:nvSpPr>
                <p:spPr>
                  <a:xfrm flipV="1">
                    <a:off x="5944020" y="3276794"/>
                    <a:ext cx="302752" cy="301626"/>
                  </a:xfrm>
                  <a:custGeom>
                    <a:avLst/>
                    <a:gdLst>
                      <a:gd name="connsiteX0" fmla="*/ 163866 w 302752"/>
                      <a:gd name="connsiteY0" fmla="*/ 296755 h 301626"/>
                      <a:gd name="connsiteX1" fmla="*/ 138556 w 302752"/>
                      <a:gd name="connsiteY1" fmla="*/ 296755 h 301626"/>
                      <a:gd name="connsiteX2" fmla="*/ 116942 w 302752"/>
                      <a:gd name="connsiteY2" fmla="*/ 278072 h 301626"/>
                      <a:gd name="connsiteX3" fmla="*/ 88849 w 302752"/>
                      <a:gd name="connsiteY3" fmla="*/ 283485 h 301626"/>
                      <a:gd name="connsiteX4" fmla="*/ 66923 w 302752"/>
                      <a:gd name="connsiteY4" fmla="*/ 270878 h 301626"/>
                      <a:gd name="connsiteX5" fmla="*/ 57581 w 302752"/>
                      <a:gd name="connsiteY5" fmla="*/ 243930 h 301626"/>
                      <a:gd name="connsiteX6" fmla="*/ 30533 w 302752"/>
                      <a:gd name="connsiteY6" fmla="*/ 234623 h 301626"/>
                      <a:gd name="connsiteX7" fmla="*/ 17878 w 302752"/>
                      <a:gd name="connsiteY7" fmla="*/ 212779 h 301626"/>
                      <a:gd name="connsiteX8" fmla="*/ 23312 w 302752"/>
                      <a:gd name="connsiteY8" fmla="*/ 184790 h 301626"/>
                      <a:gd name="connsiteX9" fmla="*/ 4559 w 302752"/>
                      <a:gd name="connsiteY9" fmla="*/ 163260 h 301626"/>
                      <a:gd name="connsiteX10" fmla="*/ 4559 w 302752"/>
                      <a:gd name="connsiteY10" fmla="*/ 138040 h 301626"/>
                      <a:gd name="connsiteX11" fmla="*/ 23312 w 302752"/>
                      <a:gd name="connsiteY11" fmla="*/ 116506 h 301626"/>
                      <a:gd name="connsiteX12" fmla="*/ 17878 w 302752"/>
                      <a:gd name="connsiteY12" fmla="*/ 88518 h 301626"/>
                      <a:gd name="connsiteX13" fmla="*/ 30533 w 302752"/>
                      <a:gd name="connsiteY13" fmla="*/ 66673 h 301626"/>
                      <a:gd name="connsiteX14" fmla="*/ 57581 w 302752"/>
                      <a:gd name="connsiteY14" fmla="*/ 57366 h 301626"/>
                      <a:gd name="connsiteX15" fmla="*/ 66923 w 302752"/>
                      <a:gd name="connsiteY15" fmla="*/ 30419 h 301626"/>
                      <a:gd name="connsiteX16" fmla="*/ 88849 w 302752"/>
                      <a:gd name="connsiteY16" fmla="*/ 17811 h 301626"/>
                      <a:gd name="connsiteX17" fmla="*/ 116942 w 302752"/>
                      <a:gd name="connsiteY17" fmla="*/ 23224 h 301626"/>
                      <a:gd name="connsiteX18" fmla="*/ 138556 w 302752"/>
                      <a:gd name="connsiteY18" fmla="*/ 4542 h 301626"/>
                      <a:gd name="connsiteX19" fmla="*/ 163866 w 302752"/>
                      <a:gd name="connsiteY19" fmla="*/ 4542 h 301626"/>
                      <a:gd name="connsiteX20" fmla="*/ 185481 w 302752"/>
                      <a:gd name="connsiteY20" fmla="*/ 23224 h 301626"/>
                      <a:gd name="connsiteX21" fmla="*/ 213574 w 302752"/>
                      <a:gd name="connsiteY21" fmla="*/ 17811 h 301626"/>
                      <a:gd name="connsiteX22" fmla="*/ 235500 w 302752"/>
                      <a:gd name="connsiteY22" fmla="*/ 30419 h 301626"/>
                      <a:gd name="connsiteX23" fmla="*/ 244841 w 302752"/>
                      <a:gd name="connsiteY23" fmla="*/ 57366 h 301626"/>
                      <a:gd name="connsiteX24" fmla="*/ 271890 w 302752"/>
                      <a:gd name="connsiteY24" fmla="*/ 66673 h 301626"/>
                      <a:gd name="connsiteX25" fmla="*/ 284544 w 302752"/>
                      <a:gd name="connsiteY25" fmla="*/ 88518 h 301626"/>
                      <a:gd name="connsiteX26" fmla="*/ 279111 w 302752"/>
                      <a:gd name="connsiteY26" fmla="*/ 116506 h 301626"/>
                      <a:gd name="connsiteX27" fmla="*/ 297863 w 302752"/>
                      <a:gd name="connsiteY27" fmla="*/ 138040 h 301626"/>
                      <a:gd name="connsiteX28" fmla="*/ 297863 w 302752"/>
                      <a:gd name="connsiteY28" fmla="*/ 163260 h 301626"/>
                      <a:gd name="connsiteX29" fmla="*/ 279111 w 302752"/>
                      <a:gd name="connsiteY29" fmla="*/ 184790 h 301626"/>
                      <a:gd name="connsiteX30" fmla="*/ 284544 w 302752"/>
                      <a:gd name="connsiteY30" fmla="*/ 212779 h 301626"/>
                      <a:gd name="connsiteX31" fmla="*/ 271890 w 302752"/>
                      <a:gd name="connsiteY31" fmla="*/ 234623 h 301626"/>
                      <a:gd name="connsiteX32" fmla="*/ 244841 w 302752"/>
                      <a:gd name="connsiteY32" fmla="*/ 243930 h 301626"/>
                      <a:gd name="connsiteX33" fmla="*/ 235500 w 302752"/>
                      <a:gd name="connsiteY33" fmla="*/ 270878 h 301626"/>
                      <a:gd name="connsiteX34" fmla="*/ 213574 w 302752"/>
                      <a:gd name="connsiteY34" fmla="*/ 283485 h 301626"/>
                      <a:gd name="connsiteX35" fmla="*/ 185481 w 302752"/>
                      <a:gd name="connsiteY35" fmla="*/ 278072 h 301626"/>
                      <a:gd name="connsiteX36" fmla="*/ 163866 w 302752"/>
                      <a:gd name="connsiteY36" fmla="*/ 296755 h 30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02752" h="301626">
                        <a:moveTo>
                          <a:pt x="163866" y="296755"/>
                        </a:moveTo>
                        <a:cubicBezTo>
                          <a:pt x="156605" y="303030"/>
                          <a:pt x="145818" y="303030"/>
                          <a:pt x="138556" y="296755"/>
                        </a:cubicBezTo>
                        <a:lnTo>
                          <a:pt x="116942" y="278072"/>
                        </a:lnTo>
                        <a:lnTo>
                          <a:pt x="88849" y="283485"/>
                        </a:lnTo>
                        <a:cubicBezTo>
                          <a:pt x="79406" y="285305"/>
                          <a:pt x="70060" y="279927"/>
                          <a:pt x="66923" y="270878"/>
                        </a:cubicBezTo>
                        <a:lnTo>
                          <a:pt x="57581" y="243930"/>
                        </a:lnTo>
                        <a:lnTo>
                          <a:pt x="30533" y="234623"/>
                        </a:lnTo>
                        <a:cubicBezTo>
                          <a:pt x="21450" y="231497"/>
                          <a:pt x="16051" y="222186"/>
                          <a:pt x="17878" y="212779"/>
                        </a:cubicBezTo>
                        <a:lnTo>
                          <a:pt x="23312" y="184790"/>
                        </a:lnTo>
                        <a:lnTo>
                          <a:pt x="4559" y="163260"/>
                        </a:lnTo>
                        <a:cubicBezTo>
                          <a:pt x="-1739" y="156022"/>
                          <a:pt x="-1739" y="145275"/>
                          <a:pt x="4559" y="138040"/>
                        </a:cubicBezTo>
                        <a:lnTo>
                          <a:pt x="23312" y="116506"/>
                        </a:lnTo>
                        <a:lnTo>
                          <a:pt x="17878" y="88518"/>
                        </a:lnTo>
                        <a:cubicBezTo>
                          <a:pt x="16051" y="79110"/>
                          <a:pt x="21450" y="69799"/>
                          <a:pt x="30533" y="66673"/>
                        </a:cubicBezTo>
                        <a:lnTo>
                          <a:pt x="57581" y="57366"/>
                        </a:lnTo>
                        <a:lnTo>
                          <a:pt x="66923" y="30419"/>
                        </a:lnTo>
                        <a:cubicBezTo>
                          <a:pt x="70060" y="21369"/>
                          <a:pt x="79406" y="15991"/>
                          <a:pt x="88849" y="17811"/>
                        </a:cubicBezTo>
                        <a:lnTo>
                          <a:pt x="116942" y="23224"/>
                        </a:lnTo>
                        <a:lnTo>
                          <a:pt x="138556" y="4542"/>
                        </a:lnTo>
                        <a:cubicBezTo>
                          <a:pt x="145818" y="-1734"/>
                          <a:pt x="156605" y="-1734"/>
                          <a:pt x="163866" y="4542"/>
                        </a:cubicBezTo>
                        <a:lnTo>
                          <a:pt x="185481" y="23224"/>
                        </a:lnTo>
                        <a:lnTo>
                          <a:pt x="213574" y="17811"/>
                        </a:lnTo>
                        <a:cubicBezTo>
                          <a:pt x="223016" y="15991"/>
                          <a:pt x="232362" y="21369"/>
                          <a:pt x="235500" y="30419"/>
                        </a:cubicBezTo>
                        <a:lnTo>
                          <a:pt x="244841" y="57366"/>
                        </a:lnTo>
                        <a:lnTo>
                          <a:pt x="271890" y="66673"/>
                        </a:lnTo>
                        <a:cubicBezTo>
                          <a:pt x="280973" y="69799"/>
                          <a:pt x="286371" y="79110"/>
                          <a:pt x="284544" y="88518"/>
                        </a:cubicBezTo>
                        <a:lnTo>
                          <a:pt x="279111" y="116506"/>
                        </a:lnTo>
                        <a:lnTo>
                          <a:pt x="297863" y="138040"/>
                        </a:lnTo>
                        <a:cubicBezTo>
                          <a:pt x="304162" y="145275"/>
                          <a:pt x="304162" y="156022"/>
                          <a:pt x="297863" y="163260"/>
                        </a:cubicBezTo>
                        <a:lnTo>
                          <a:pt x="279111" y="184790"/>
                        </a:lnTo>
                        <a:lnTo>
                          <a:pt x="284544" y="212779"/>
                        </a:lnTo>
                        <a:cubicBezTo>
                          <a:pt x="286371" y="222186"/>
                          <a:pt x="280973" y="231497"/>
                          <a:pt x="271890" y="234623"/>
                        </a:cubicBezTo>
                        <a:lnTo>
                          <a:pt x="244841" y="243930"/>
                        </a:lnTo>
                        <a:lnTo>
                          <a:pt x="235500" y="270878"/>
                        </a:lnTo>
                        <a:cubicBezTo>
                          <a:pt x="232362" y="279927"/>
                          <a:pt x="223016" y="285305"/>
                          <a:pt x="213574" y="283485"/>
                        </a:cubicBezTo>
                        <a:lnTo>
                          <a:pt x="185481" y="278072"/>
                        </a:lnTo>
                        <a:lnTo>
                          <a:pt x="163866" y="296755"/>
                        </a:lnTo>
                        <a:close/>
                      </a:path>
                    </a:pathLst>
                  </a:custGeom>
                  <a:noFill/>
                  <a:ln w="18910" cap="flat">
                    <a:solidFill>
                      <a:srgbClr val="242424"/>
                    </a:solid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grpSp>
            <p:sp>
              <p:nvSpPr>
                <p:cNvPr id="23" name="Freeform: Shape 22">
                  <a:extLst>
                    <a:ext uri="{FF2B5EF4-FFF2-40B4-BE49-F238E27FC236}">
                      <a16:creationId xmlns:a16="http://schemas.microsoft.com/office/drawing/2014/main" id="{DCBA5D71-E866-7A12-B208-269F04BCE796}"/>
                    </a:ext>
                  </a:extLst>
                </p:cNvPr>
                <p:cNvSpPr/>
                <p:nvPr/>
              </p:nvSpPr>
              <p:spPr>
                <a:xfrm flipV="1">
                  <a:off x="768050" y="5037517"/>
                  <a:ext cx="50348" cy="87790"/>
                </a:xfrm>
                <a:custGeom>
                  <a:avLst/>
                  <a:gdLst>
                    <a:gd name="connsiteX0" fmla="*/ 19202 w 38622"/>
                    <a:gd name="connsiteY0" fmla="*/ 67179 h 67343"/>
                    <a:gd name="connsiteX1" fmla="*/ 19202 w 38622"/>
                    <a:gd name="connsiteY1" fmla="*/ 67179 h 67343"/>
                    <a:gd name="connsiteX2" fmla="*/ 38514 w 38622"/>
                    <a:gd name="connsiteY2" fmla="*/ 47939 h 67343"/>
                    <a:gd name="connsiteX3" fmla="*/ 38514 w 38622"/>
                    <a:gd name="connsiteY3" fmla="*/ 19075 h 67343"/>
                    <a:gd name="connsiteX4" fmla="*/ 19202 w 38622"/>
                    <a:gd name="connsiteY4" fmla="*/ -165 h 67343"/>
                    <a:gd name="connsiteX5" fmla="*/ 19202 w 38622"/>
                    <a:gd name="connsiteY5" fmla="*/ -165 h 67343"/>
                    <a:gd name="connsiteX6" fmla="*/ -109 w 38622"/>
                    <a:gd name="connsiteY6" fmla="*/ 19075 h 67343"/>
                    <a:gd name="connsiteX7" fmla="*/ -109 w 38622"/>
                    <a:gd name="connsiteY7" fmla="*/ 47939 h 67343"/>
                    <a:gd name="connsiteX8" fmla="*/ 19202 w 38622"/>
                    <a:gd name="connsiteY8" fmla="*/ 67179 h 67343"/>
                    <a:gd name="connsiteX9" fmla="*/ 19202 w 38622"/>
                    <a:gd name="connsiteY9" fmla="*/ 67179 h 6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22" h="67343">
                      <a:moveTo>
                        <a:pt x="19202" y="67179"/>
                      </a:moveTo>
                      <a:lnTo>
                        <a:pt x="19202" y="67179"/>
                      </a:lnTo>
                      <a:cubicBezTo>
                        <a:pt x="29869" y="67179"/>
                        <a:pt x="38514" y="58566"/>
                        <a:pt x="38514" y="47939"/>
                      </a:cubicBezTo>
                      <a:lnTo>
                        <a:pt x="38514" y="19075"/>
                      </a:lnTo>
                      <a:cubicBezTo>
                        <a:pt x="38514" y="8449"/>
                        <a:pt x="29869" y="-165"/>
                        <a:pt x="19202" y="-165"/>
                      </a:cubicBezTo>
                      <a:lnTo>
                        <a:pt x="19202" y="-165"/>
                      </a:lnTo>
                      <a:cubicBezTo>
                        <a:pt x="8537" y="-165"/>
                        <a:pt x="-109" y="8449"/>
                        <a:pt x="-109" y="19075"/>
                      </a:cubicBezTo>
                      <a:lnTo>
                        <a:pt x="-109" y="47939"/>
                      </a:lnTo>
                      <a:cubicBezTo>
                        <a:pt x="-109" y="58566"/>
                        <a:pt x="8537" y="67179"/>
                        <a:pt x="19202" y="67179"/>
                      </a:cubicBezTo>
                      <a:lnTo>
                        <a:pt x="19202" y="67179"/>
                      </a:lnTo>
                    </a:path>
                  </a:pathLst>
                </a:custGeom>
                <a:solidFill>
                  <a:schemeClr val="tx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sp>
              <p:nvSpPr>
                <p:cNvPr id="24" name="Freeform: Shape 23">
                  <a:extLst>
                    <a:ext uri="{FF2B5EF4-FFF2-40B4-BE49-F238E27FC236}">
                      <a16:creationId xmlns:a16="http://schemas.microsoft.com/office/drawing/2014/main" id="{2C91AA77-8A50-6583-46D6-2D31BFC1C34F}"/>
                    </a:ext>
                  </a:extLst>
                </p:cNvPr>
                <p:cNvSpPr/>
                <p:nvPr/>
              </p:nvSpPr>
              <p:spPr>
                <a:xfrm flipV="1">
                  <a:off x="956875" y="5037517"/>
                  <a:ext cx="50355" cy="87790"/>
                </a:xfrm>
                <a:custGeom>
                  <a:avLst/>
                  <a:gdLst>
                    <a:gd name="connsiteX0" fmla="*/ 19096 w 38627"/>
                    <a:gd name="connsiteY0" fmla="*/ 67179 h 67343"/>
                    <a:gd name="connsiteX1" fmla="*/ 19096 w 38627"/>
                    <a:gd name="connsiteY1" fmla="*/ 67179 h 67343"/>
                    <a:gd name="connsiteX2" fmla="*/ 38406 w 38627"/>
                    <a:gd name="connsiteY2" fmla="*/ 47939 h 67343"/>
                    <a:gd name="connsiteX3" fmla="*/ 38406 w 38627"/>
                    <a:gd name="connsiteY3" fmla="*/ 19075 h 67343"/>
                    <a:gd name="connsiteX4" fmla="*/ 19096 w 38627"/>
                    <a:gd name="connsiteY4" fmla="*/ -165 h 67343"/>
                    <a:gd name="connsiteX5" fmla="*/ 19096 w 38627"/>
                    <a:gd name="connsiteY5" fmla="*/ -165 h 67343"/>
                    <a:gd name="connsiteX6" fmla="*/ -221 w 38627"/>
                    <a:gd name="connsiteY6" fmla="*/ 19075 h 67343"/>
                    <a:gd name="connsiteX7" fmla="*/ -221 w 38627"/>
                    <a:gd name="connsiteY7" fmla="*/ 47939 h 67343"/>
                    <a:gd name="connsiteX8" fmla="*/ 19096 w 38627"/>
                    <a:gd name="connsiteY8" fmla="*/ 67179 h 67343"/>
                    <a:gd name="connsiteX9" fmla="*/ 19096 w 38627"/>
                    <a:gd name="connsiteY9" fmla="*/ 67179 h 6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27" h="67343">
                      <a:moveTo>
                        <a:pt x="19096" y="67179"/>
                      </a:moveTo>
                      <a:lnTo>
                        <a:pt x="19096" y="67179"/>
                      </a:lnTo>
                      <a:cubicBezTo>
                        <a:pt x="29761" y="67179"/>
                        <a:pt x="38406" y="58566"/>
                        <a:pt x="38406" y="47939"/>
                      </a:cubicBezTo>
                      <a:lnTo>
                        <a:pt x="38406" y="19075"/>
                      </a:lnTo>
                      <a:cubicBezTo>
                        <a:pt x="38406" y="8449"/>
                        <a:pt x="29761" y="-165"/>
                        <a:pt x="19096" y="-165"/>
                      </a:cubicBezTo>
                      <a:lnTo>
                        <a:pt x="19096" y="-165"/>
                      </a:lnTo>
                      <a:cubicBezTo>
                        <a:pt x="8429" y="-165"/>
                        <a:pt x="-221" y="8449"/>
                        <a:pt x="-221" y="19075"/>
                      </a:cubicBezTo>
                      <a:lnTo>
                        <a:pt x="-221" y="47939"/>
                      </a:lnTo>
                      <a:cubicBezTo>
                        <a:pt x="-221" y="58566"/>
                        <a:pt x="8429" y="67179"/>
                        <a:pt x="19096" y="67179"/>
                      </a:cubicBezTo>
                      <a:lnTo>
                        <a:pt x="19096" y="67179"/>
                      </a:lnTo>
                    </a:path>
                  </a:pathLst>
                </a:custGeom>
                <a:solidFill>
                  <a:schemeClr val="tx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sp>
              <p:nvSpPr>
                <p:cNvPr id="29" name="Freeform: Shape 28">
                  <a:extLst>
                    <a:ext uri="{FF2B5EF4-FFF2-40B4-BE49-F238E27FC236}">
                      <a16:creationId xmlns:a16="http://schemas.microsoft.com/office/drawing/2014/main" id="{390742A1-7044-8003-9C37-C74FA3656257}"/>
                    </a:ext>
                  </a:extLst>
                </p:cNvPr>
                <p:cNvSpPr/>
                <p:nvPr/>
              </p:nvSpPr>
              <p:spPr>
                <a:xfrm flipV="1">
                  <a:off x="843581" y="5144122"/>
                  <a:ext cx="56646" cy="37623"/>
                </a:xfrm>
                <a:custGeom>
                  <a:avLst/>
                  <a:gdLst>
                    <a:gd name="connsiteX0" fmla="*/ -155 w 43453"/>
                    <a:gd name="connsiteY0" fmla="*/ 14326 h 28860"/>
                    <a:gd name="connsiteX1" fmla="*/ -155 w 43453"/>
                    <a:gd name="connsiteY1" fmla="*/ 14326 h 28860"/>
                    <a:gd name="connsiteX2" fmla="*/ 14330 w 43453"/>
                    <a:gd name="connsiteY2" fmla="*/ 28759 h 28860"/>
                    <a:gd name="connsiteX3" fmla="*/ 28813 w 43453"/>
                    <a:gd name="connsiteY3" fmla="*/ 28759 h 28860"/>
                    <a:gd name="connsiteX4" fmla="*/ 43298 w 43453"/>
                    <a:gd name="connsiteY4" fmla="*/ 14326 h 28860"/>
                    <a:gd name="connsiteX5" fmla="*/ 43298 w 43453"/>
                    <a:gd name="connsiteY5" fmla="*/ 14326 h 28860"/>
                    <a:gd name="connsiteX6" fmla="*/ 28813 w 43453"/>
                    <a:gd name="connsiteY6" fmla="*/ -101 h 28860"/>
                    <a:gd name="connsiteX7" fmla="*/ 14330 w 43453"/>
                    <a:gd name="connsiteY7" fmla="*/ -101 h 28860"/>
                    <a:gd name="connsiteX8" fmla="*/ -155 w 43453"/>
                    <a:gd name="connsiteY8" fmla="*/ 14326 h 28860"/>
                    <a:gd name="connsiteX9" fmla="*/ -155 w 43453"/>
                    <a:gd name="connsiteY9" fmla="*/ 14326 h 2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53" h="28860">
                      <a:moveTo>
                        <a:pt x="-155" y="14326"/>
                      </a:moveTo>
                      <a:lnTo>
                        <a:pt x="-155" y="14326"/>
                      </a:lnTo>
                      <a:cubicBezTo>
                        <a:pt x="-155" y="22301"/>
                        <a:pt x="6332" y="28759"/>
                        <a:pt x="14330" y="28759"/>
                      </a:cubicBezTo>
                      <a:lnTo>
                        <a:pt x="28813" y="28759"/>
                      </a:lnTo>
                      <a:cubicBezTo>
                        <a:pt x="36816" y="28759"/>
                        <a:pt x="43298" y="22301"/>
                        <a:pt x="43298" y="14326"/>
                      </a:cubicBezTo>
                      <a:lnTo>
                        <a:pt x="43298" y="14326"/>
                      </a:lnTo>
                      <a:cubicBezTo>
                        <a:pt x="43298" y="6357"/>
                        <a:pt x="36816" y="-101"/>
                        <a:pt x="28813" y="-101"/>
                      </a:cubicBezTo>
                      <a:lnTo>
                        <a:pt x="14330" y="-101"/>
                      </a:lnTo>
                      <a:cubicBezTo>
                        <a:pt x="6332" y="-101"/>
                        <a:pt x="-155" y="6357"/>
                        <a:pt x="-155" y="14326"/>
                      </a:cubicBezTo>
                      <a:lnTo>
                        <a:pt x="-155" y="14326"/>
                      </a:lnTo>
                    </a:path>
                  </a:pathLst>
                </a:custGeom>
                <a:solidFill>
                  <a:schemeClr val="tx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grpSp>
        </p:grpSp>
        <p:sp>
          <p:nvSpPr>
            <p:cNvPr id="19" name="Title 2">
              <a:extLst>
                <a:ext uri="{FF2B5EF4-FFF2-40B4-BE49-F238E27FC236}">
                  <a16:creationId xmlns:a16="http://schemas.microsoft.com/office/drawing/2014/main" id="{C32A040A-4441-2609-0767-531015B06C0C}"/>
                </a:ext>
              </a:extLst>
            </p:cNvPr>
            <p:cNvSpPr txBox="1">
              <a:spLocks/>
            </p:cNvSpPr>
            <p:nvPr/>
          </p:nvSpPr>
          <p:spPr>
            <a:xfrm>
              <a:off x="1012627" y="3628233"/>
              <a:ext cx="3176712" cy="689420"/>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marR="0" lvl="0" indent="0" defTabSz="685800" fontAlgn="auto">
                <a:spcBef>
                  <a:spcPts val="0"/>
                </a:spcBef>
                <a:spcAft>
                  <a:spcPts val="300"/>
                </a:spcAft>
                <a:buClrTx/>
                <a:buSzTx/>
                <a:buFontTx/>
                <a:buNone/>
                <a:tabLst/>
                <a:defRPr/>
              </a:pPr>
              <a:r>
                <a:rPr lang="en-US" sz="1200" kern="0">
                  <a:solidFill>
                    <a:srgbClr val="242424"/>
                  </a:solidFill>
                </a:rPr>
                <a:t>You get ongoing support &amp; reporting</a:t>
              </a:r>
            </a:p>
            <a:p>
              <a:pPr marL="0" marR="0" lvl="0" indent="0" algn="l" defTabSz="685800" rtl="0" eaLnBrk="1" fontAlgn="auto" latinLnBrk="0" hangingPunct="1">
                <a:lnSpc>
                  <a:spcPct val="100000"/>
                </a:lnSpc>
                <a:spcBef>
                  <a:spcPts val="0"/>
                </a:spcBef>
                <a:spcAft>
                  <a:spcPts val="225"/>
                </a:spcAft>
                <a:buClrTx/>
                <a:buSzTx/>
                <a:buFontTx/>
                <a:buNone/>
                <a:tabLst/>
                <a:defRPr/>
              </a:pPr>
              <a:r>
                <a:rPr lang="en-US" sz="1000" b="0" kern="0">
                  <a:solidFill>
                    <a:srgbClr val="242424"/>
                  </a:solidFill>
                </a:rPr>
                <a:t>Re-scanning every 90-days lets you know if your </a:t>
              </a:r>
              <a:br>
                <a:rPr lang="en-US" sz="1000" b="0" kern="0">
                  <a:solidFill>
                    <a:srgbClr val="242424"/>
                  </a:solidFill>
                </a:rPr>
              </a:br>
              <a:r>
                <a:rPr lang="en-US" sz="1000" b="0" kern="0">
                  <a:solidFill>
                    <a:srgbClr val="242424"/>
                  </a:solidFill>
                </a:rPr>
                <a:t>data was reposted. We immediately begin removal and report progress back to you</a:t>
              </a:r>
              <a:r>
                <a:rPr kumimoji="0" lang="en-US" sz="1000" b="0" i="0" u="none" strike="noStrike" kern="0" cap="none" spc="0" normalizeH="0" baseline="0" noProof="0">
                  <a:ln>
                    <a:noFill/>
                  </a:ln>
                  <a:solidFill>
                    <a:srgbClr val="242424"/>
                  </a:solidFill>
                  <a:effectLst/>
                  <a:uLnTx/>
                  <a:uFillTx/>
                  <a:ea typeface="+mj-ea"/>
                  <a:cs typeface="Arial" panose="020B0604020202020204" pitchFamily="34" charset="0"/>
                </a:rPr>
                <a:t>.</a:t>
              </a:r>
              <a:endParaRPr kumimoji="0" lang="en-PH" sz="1000" b="0" i="0" u="none" strike="noStrike" kern="0" cap="none" spc="0" normalizeH="0" baseline="0" noProof="0">
                <a:ln>
                  <a:noFill/>
                </a:ln>
                <a:solidFill>
                  <a:srgbClr val="242424"/>
                </a:solidFill>
                <a:effectLst/>
                <a:uLnTx/>
                <a:uFillTx/>
                <a:ea typeface="+mj-ea"/>
                <a:cs typeface="Arial" panose="020B0604020202020204" pitchFamily="34" charset="0"/>
              </a:endParaRPr>
            </a:p>
          </p:txBody>
        </p:sp>
      </p:grpSp>
      <p:grpSp>
        <p:nvGrpSpPr>
          <p:cNvPr id="26" name="Group 25">
            <a:extLst>
              <a:ext uri="{FF2B5EF4-FFF2-40B4-BE49-F238E27FC236}">
                <a16:creationId xmlns:a16="http://schemas.microsoft.com/office/drawing/2014/main" id="{7104B22F-18BE-F864-8D60-F041B3B018D1}"/>
              </a:ext>
            </a:extLst>
          </p:cNvPr>
          <p:cNvGrpSpPr/>
          <p:nvPr/>
        </p:nvGrpSpPr>
        <p:grpSpPr>
          <a:xfrm>
            <a:off x="450850" y="3064937"/>
            <a:ext cx="3738489" cy="527837"/>
            <a:chOff x="450850" y="2928680"/>
            <a:chExt cx="3738489" cy="527837"/>
          </a:xfrm>
        </p:grpSpPr>
        <p:grpSp>
          <p:nvGrpSpPr>
            <p:cNvPr id="37" name="Group 36">
              <a:extLst>
                <a:ext uri="{FF2B5EF4-FFF2-40B4-BE49-F238E27FC236}">
                  <a16:creationId xmlns:a16="http://schemas.microsoft.com/office/drawing/2014/main" id="{66D7853D-E402-3472-A072-B2AB667A301C}"/>
                </a:ext>
              </a:extLst>
            </p:cNvPr>
            <p:cNvGrpSpPr/>
            <p:nvPr/>
          </p:nvGrpSpPr>
          <p:grpSpPr>
            <a:xfrm>
              <a:off x="450850" y="2986268"/>
              <a:ext cx="404410" cy="412662"/>
              <a:chOff x="610475" y="2755540"/>
              <a:chExt cx="554331" cy="550216"/>
            </a:xfrm>
          </p:grpSpPr>
          <p:sp>
            <p:nvSpPr>
              <p:cNvPr id="39" name="Freeform: Shape 38">
                <a:extLst>
                  <a:ext uri="{FF2B5EF4-FFF2-40B4-BE49-F238E27FC236}">
                    <a16:creationId xmlns:a16="http://schemas.microsoft.com/office/drawing/2014/main" id="{D7BFCD83-6581-1D5F-90E5-4A8F8F57CF96}"/>
                  </a:ext>
                </a:extLst>
              </p:cNvPr>
              <p:cNvSpPr/>
              <p:nvPr/>
            </p:nvSpPr>
            <p:spPr>
              <a:xfrm>
                <a:off x="610475" y="2755540"/>
                <a:ext cx="554331" cy="550216"/>
              </a:xfrm>
              <a:custGeom>
                <a:avLst/>
                <a:gdLst>
                  <a:gd name="connsiteX0" fmla="*/ 423478 w 423642"/>
                  <a:gd name="connsiteY0" fmla="*/ 212448 h 425224"/>
                  <a:gd name="connsiteX1" fmla="*/ 211657 w 423642"/>
                  <a:gd name="connsiteY1" fmla="*/ -165 h 425224"/>
                  <a:gd name="connsiteX2" fmla="*/ -165 w 423642"/>
                  <a:gd name="connsiteY2" fmla="*/ 212448 h 425224"/>
                  <a:gd name="connsiteX3" fmla="*/ 211657 w 423642"/>
                  <a:gd name="connsiteY3" fmla="*/ 425060 h 425224"/>
                  <a:gd name="connsiteX4" fmla="*/ 423478 w 423642"/>
                  <a:gd name="connsiteY4" fmla="*/ 212448 h 425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5224">
                    <a:moveTo>
                      <a:pt x="423478" y="212448"/>
                    </a:moveTo>
                    <a:cubicBezTo>
                      <a:pt x="423478" y="95026"/>
                      <a:pt x="328642" y="-165"/>
                      <a:pt x="211657" y="-165"/>
                    </a:cubicBezTo>
                    <a:cubicBezTo>
                      <a:pt x="94672" y="-165"/>
                      <a:pt x="-165" y="95026"/>
                      <a:pt x="-165" y="212448"/>
                    </a:cubicBezTo>
                    <a:cubicBezTo>
                      <a:pt x="-165" y="329870"/>
                      <a:pt x="94672" y="425060"/>
                      <a:pt x="211657" y="425060"/>
                    </a:cubicBezTo>
                    <a:cubicBezTo>
                      <a:pt x="328642" y="425060"/>
                      <a:pt x="423478" y="329870"/>
                      <a:pt x="423478" y="212448"/>
                    </a:cubicBezTo>
                  </a:path>
                </a:pathLst>
              </a:custGeom>
              <a:solidFill>
                <a:schemeClr val="accent1"/>
              </a:solidFill>
              <a:ln w="109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grpSp>
            <p:nvGrpSpPr>
              <p:cNvPr id="40" name="Group 39">
                <a:extLst>
                  <a:ext uri="{FF2B5EF4-FFF2-40B4-BE49-F238E27FC236}">
                    <a16:creationId xmlns:a16="http://schemas.microsoft.com/office/drawing/2014/main" id="{727FCFC2-6AEA-6483-EDDA-B7DF78FAB40C}"/>
                  </a:ext>
                </a:extLst>
              </p:cNvPr>
              <p:cNvGrpSpPr>
                <a:grpSpLocks noChangeAspect="1"/>
              </p:cNvGrpSpPr>
              <p:nvPr/>
            </p:nvGrpSpPr>
            <p:grpSpPr>
              <a:xfrm>
                <a:off x="713199" y="2857500"/>
                <a:ext cx="348882" cy="346296"/>
                <a:chOff x="668828" y="2813453"/>
                <a:chExt cx="437624" cy="434381"/>
              </a:xfrm>
            </p:grpSpPr>
            <p:sp>
              <p:nvSpPr>
                <p:cNvPr id="41" name="Freeform: Shape 40">
                  <a:extLst>
                    <a:ext uri="{FF2B5EF4-FFF2-40B4-BE49-F238E27FC236}">
                      <a16:creationId xmlns:a16="http://schemas.microsoft.com/office/drawing/2014/main" id="{DA9E9B83-F201-540C-2B5F-EADF3F764602}"/>
                    </a:ext>
                  </a:extLst>
                </p:cNvPr>
                <p:cNvSpPr/>
                <p:nvPr/>
              </p:nvSpPr>
              <p:spPr>
                <a:xfrm>
                  <a:off x="668828" y="2813453"/>
                  <a:ext cx="437624" cy="434381"/>
                </a:xfrm>
                <a:custGeom>
                  <a:avLst/>
                  <a:gdLst>
                    <a:gd name="connsiteX0" fmla="*/ 167063 w 334450"/>
                    <a:gd name="connsiteY0" fmla="*/ 22154 h 335703"/>
                    <a:gd name="connsiteX1" fmla="*/ 22071 w 334450"/>
                    <a:gd name="connsiteY1" fmla="*/ 167687 h 335703"/>
                    <a:gd name="connsiteX2" fmla="*/ 167063 w 334450"/>
                    <a:gd name="connsiteY2" fmla="*/ 313220 h 335703"/>
                    <a:gd name="connsiteX3" fmla="*/ 312055 w 334450"/>
                    <a:gd name="connsiteY3" fmla="*/ 167687 h 335703"/>
                    <a:gd name="connsiteX4" fmla="*/ 167063 w 334450"/>
                    <a:gd name="connsiteY4" fmla="*/ 22154 h 335703"/>
                    <a:gd name="connsiteX5" fmla="*/ 167063 w 334450"/>
                    <a:gd name="connsiteY5" fmla="*/ 335539 h 335703"/>
                    <a:gd name="connsiteX6" fmla="*/ -165 w 334450"/>
                    <a:gd name="connsiteY6" fmla="*/ 167687 h 335703"/>
                    <a:gd name="connsiteX7" fmla="*/ 167063 w 334450"/>
                    <a:gd name="connsiteY7" fmla="*/ -165 h 335703"/>
                    <a:gd name="connsiteX8" fmla="*/ 334286 w 334450"/>
                    <a:gd name="connsiteY8" fmla="*/ 167687 h 335703"/>
                    <a:gd name="connsiteX9" fmla="*/ 167063 w 334450"/>
                    <a:gd name="connsiteY9" fmla="*/ 335539 h 33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450" h="335703">
                      <a:moveTo>
                        <a:pt x="167063" y="22154"/>
                      </a:moveTo>
                      <a:cubicBezTo>
                        <a:pt x="87111" y="22154"/>
                        <a:pt x="22071" y="87442"/>
                        <a:pt x="22071" y="167687"/>
                      </a:cubicBezTo>
                      <a:cubicBezTo>
                        <a:pt x="22071" y="247937"/>
                        <a:pt x="87111" y="313220"/>
                        <a:pt x="167063" y="313220"/>
                      </a:cubicBezTo>
                      <a:cubicBezTo>
                        <a:pt x="247010" y="313220"/>
                        <a:pt x="312055" y="247937"/>
                        <a:pt x="312055" y="167687"/>
                      </a:cubicBezTo>
                      <a:cubicBezTo>
                        <a:pt x="312055" y="87442"/>
                        <a:pt x="247010" y="22154"/>
                        <a:pt x="167063" y="22154"/>
                      </a:cubicBezTo>
                      <a:close/>
                      <a:moveTo>
                        <a:pt x="167063" y="335539"/>
                      </a:moveTo>
                      <a:cubicBezTo>
                        <a:pt x="74857" y="335539"/>
                        <a:pt x="-165" y="260242"/>
                        <a:pt x="-165" y="167687"/>
                      </a:cubicBezTo>
                      <a:cubicBezTo>
                        <a:pt x="-165" y="75133"/>
                        <a:pt x="74857" y="-165"/>
                        <a:pt x="167063" y="-165"/>
                      </a:cubicBezTo>
                      <a:cubicBezTo>
                        <a:pt x="259269" y="-165"/>
                        <a:pt x="334286" y="75133"/>
                        <a:pt x="334286" y="167687"/>
                      </a:cubicBezTo>
                      <a:cubicBezTo>
                        <a:pt x="334286" y="260242"/>
                        <a:pt x="259269" y="335539"/>
                        <a:pt x="167063" y="335539"/>
                      </a:cubicBezTo>
                    </a:path>
                  </a:pathLst>
                </a:custGeom>
                <a:solidFill>
                  <a:schemeClr val="tx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sp>
              <p:nvSpPr>
                <p:cNvPr id="42" name="Freeform: Shape 41">
                  <a:extLst>
                    <a:ext uri="{FF2B5EF4-FFF2-40B4-BE49-F238E27FC236}">
                      <a16:creationId xmlns:a16="http://schemas.microsoft.com/office/drawing/2014/main" id="{90121DAD-959E-5CBB-9673-91C6CCDA3A0A}"/>
                    </a:ext>
                  </a:extLst>
                </p:cNvPr>
                <p:cNvSpPr/>
                <p:nvPr/>
              </p:nvSpPr>
              <p:spPr>
                <a:xfrm>
                  <a:off x="797444" y="2944011"/>
                  <a:ext cx="180257" cy="177719"/>
                </a:xfrm>
                <a:custGeom>
                  <a:avLst/>
                  <a:gdLst>
                    <a:gd name="connsiteX0" fmla="*/ 133737 w 137760"/>
                    <a:gd name="connsiteY0" fmla="*/ 133279 h 137347"/>
                    <a:gd name="connsiteX1" fmla="*/ 115116 w 137760"/>
                    <a:gd name="connsiteY1" fmla="*/ 133279 h 137347"/>
                    <a:gd name="connsiteX2" fmla="*/ 68733 w 137760"/>
                    <a:gd name="connsiteY2" fmla="*/ 86721 h 137347"/>
                    <a:gd name="connsiteX3" fmla="*/ 22314 w 137760"/>
                    <a:gd name="connsiteY3" fmla="*/ 133313 h 137347"/>
                    <a:gd name="connsiteX4" fmla="*/ 3692 w 137760"/>
                    <a:gd name="connsiteY4" fmla="*/ 133313 h 137347"/>
                    <a:gd name="connsiteX5" fmla="*/ 3692 w 137760"/>
                    <a:gd name="connsiteY5" fmla="*/ 114623 h 137347"/>
                    <a:gd name="connsiteX6" fmla="*/ 50111 w 137760"/>
                    <a:gd name="connsiteY6" fmla="*/ 68030 h 137347"/>
                    <a:gd name="connsiteX7" fmla="*/ 4650 w 137760"/>
                    <a:gd name="connsiteY7" fmla="*/ 22400 h 137347"/>
                    <a:gd name="connsiteX8" fmla="*/ 4650 w 137760"/>
                    <a:gd name="connsiteY8" fmla="*/ 3709 h 137347"/>
                    <a:gd name="connsiteX9" fmla="*/ 23276 w 137760"/>
                    <a:gd name="connsiteY9" fmla="*/ 3709 h 137347"/>
                    <a:gd name="connsiteX10" fmla="*/ 68733 w 137760"/>
                    <a:gd name="connsiteY10" fmla="*/ 49335 h 137347"/>
                    <a:gd name="connsiteX11" fmla="*/ 114154 w 137760"/>
                    <a:gd name="connsiteY11" fmla="*/ 3744 h 137347"/>
                    <a:gd name="connsiteX12" fmla="*/ 132775 w 137760"/>
                    <a:gd name="connsiteY12" fmla="*/ 3744 h 137347"/>
                    <a:gd name="connsiteX13" fmla="*/ 132775 w 137760"/>
                    <a:gd name="connsiteY13" fmla="*/ 22435 h 137347"/>
                    <a:gd name="connsiteX14" fmla="*/ 87354 w 137760"/>
                    <a:gd name="connsiteY14" fmla="*/ 68030 h 137347"/>
                    <a:gd name="connsiteX15" fmla="*/ 133737 w 137760"/>
                    <a:gd name="connsiteY15" fmla="*/ 114588 h 137347"/>
                    <a:gd name="connsiteX16" fmla="*/ 133737 w 137760"/>
                    <a:gd name="connsiteY16" fmla="*/ 133279 h 13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760" h="137347">
                      <a:moveTo>
                        <a:pt x="133737" y="133279"/>
                      </a:moveTo>
                      <a:cubicBezTo>
                        <a:pt x="128595" y="138441"/>
                        <a:pt x="120260" y="138441"/>
                        <a:pt x="115116" y="133279"/>
                      </a:cubicBezTo>
                      <a:lnTo>
                        <a:pt x="68733" y="86721"/>
                      </a:lnTo>
                      <a:lnTo>
                        <a:pt x="22314" y="133313"/>
                      </a:lnTo>
                      <a:cubicBezTo>
                        <a:pt x="17171" y="138475"/>
                        <a:pt x="8831" y="138475"/>
                        <a:pt x="3692" y="133313"/>
                      </a:cubicBezTo>
                      <a:cubicBezTo>
                        <a:pt x="-1450" y="128151"/>
                        <a:pt x="-1450" y="119785"/>
                        <a:pt x="3692" y="114623"/>
                      </a:cubicBezTo>
                      <a:lnTo>
                        <a:pt x="50111" y="68030"/>
                      </a:lnTo>
                      <a:lnTo>
                        <a:pt x="4650" y="22400"/>
                      </a:lnTo>
                      <a:cubicBezTo>
                        <a:pt x="-488" y="17242"/>
                        <a:pt x="-488" y="8871"/>
                        <a:pt x="4650" y="3709"/>
                      </a:cubicBezTo>
                      <a:cubicBezTo>
                        <a:pt x="9794" y="-1454"/>
                        <a:pt x="18133" y="-1454"/>
                        <a:pt x="23276" y="3709"/>
                      </a:cubicBezTo>
                      <a:lnTo>
                        <a:pt x="68733" y="49335"/>
                      </a:lnTo>
                      <a:lnTo>
                        <a:pt x="114154" y="3744"/>
                      </a:lnTo>
                      <a:cubicBezTo>
                        <a:pt x="119297" y="-1413"/>
                        <a:pt x="127637" y="-1413"/>
                        <a:pt x="132775" y="3744"/>
                      </a:cubicBezTo>
                      <a:cubicBezTo>
                        <a:pt x="137918" y="8906"/>
                        <a:pt x="137918" y="17277"/>
                        <a:pt x="132775" y="22435"/>
                      </a:cubicBezTo>
                      <a:lnTo>
                        <a:pt x="87354" y="68030"/>
                      </a:lnTo>
                      <a:lnTo>
                        <a:pt x="133737" y="114588"/>
                      </a:lnTo>
                      <a:cubicBezTo>
                        <a:pt x="138881" y="119750"/>
                        <a:pt x="138881" y="128116"/>
                        <a:pt x="133737" y="133279"/>
                      </a:cubicBezTo>
                    </a:path>
                  </a:pathLst>
                </a:custGeom>
                <a:solidFill>
                  <a:schemeClr val="tx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grpSp>
        </p:grpSp>
        <p:sp>
          <p:nvSpPr>
            <p:cNvPr id="38" name="Title 2">
              <a:extLst>
                <a:ext uri="{FF2B5EF4-FFF2-40B4-BE49-F238E27FC236}">
                  <a16:creationId xmlns:a16="http://schemas.microsoft.com/office/drawing/2014/main" id="{70459B76-58A1-CF3C-DFDE-C546D782D3B7}"/>
                </a:ext>
              </a:extLst>
            </p:cNvPr>
            <p:cNvSpPr txBox="1">
              <a:spLocks/>
            </p:cNvSpPr>
            <p:nvPr/>
          </p:nvSpPr>
          <p:spPr>
            <a:xfrm>
              <a:off x="1012627" y="2928680"/>
              <a:ext cx="3176712" cy="527837"/>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300"/>
                </a:spcAft>
                <a:defRPr/>
              </a:pPr>
              <a:r>
                <a:rPr lang="en-US" sz="1200" kern="0">
                  <a:solidFill>
                    <a:srgbClr val="242424"/>
                  </a:solidFill>
                </a:rPr>
                <a:t>You’re opted out</a:t>
              </a:r>
            </a:p>
            <a:p>
              <a:pPr marL="0" marR="0" lvl="0" indent="0" algn="l" defTabSz="685800" rtl="0" eaLnBrk="1" fontAlgn="auto" latinLnBrk="0" hangingPunct="1">
                <a:lnSpc>
                  <a:spcPct val="100000"/>
                </a:lnSpc>
                <a:spcBef>
                  <a:spcPts val="0"/>
                </a:spcBef>
                <a:spcAft>
                  <a:spcPts val="225"/>
                </a:spcAft>
                <a:buClrTx/>
                <a:buSzTx/>
                <a:buFontTx/>
                <a:buNone/>
                <a:tabLst/>
                <a:defRPr/>
              </a:pPr>
              <a:r>
                <a:rPr kumimoji="0" lang="en-US" sz="1000" b="0" i="0" u="none" strike="noStrike" kern="0" cap="none" spc="0" normalizeH="0" baseline="0" noProof="0">
                  <a:ln>
                    <a:noFill/>
                  </a:ln>
                  <a:solidFill>
                    <a:srgbClr val="242424"/>
                  </a:solidFill>
                  <a:effectLst/>
                  <a:uLnTx/>
                  <a:uFillTx/>
                  <a:ea typeface="+mj-ea"/>
                  <a:cs typeface="Arial" panose="020B0604020202020204" pitchFamily="34" charset="0"/>
                </a:rPr>
                <a:t>After the initiating removal, our team will handle it </a:t>
              </a:r>
              <a:br>
                <a:rPr kumimoji="0" lang="en-US" sz="1000" b="0" i="0" u="none" strike="noStrike" kern="0" cap="none" spc="0" normalizeH="0" baseline="0" noProof="0">
                  <a:ln>
                    <a:noFill/>
                  </a:ln>
                  <a:solidFill>
                    <a:srgbClr val="242424"/>
                  </a:solidFill>
                  <a:effectLst/>
                  <a:uLnTx/>
                  <a:uFillTx/>
                  <a:ea typeface="+mj-ea"/>
                  <a:cs typeface="Arial" panose="020B0604020202020204" pitchFamily="34" charset="0"/>
                </a:rPr>
              </a:br>
              <a:r>
                <a:rPr kumimoji="0" lang="en-US" sz="1000" b="0" i="0" u="none" strike="noStrike" kern="0" cap="none" spc="0" normalizeH="0" baseline="0" noProof="0">
                  <a:ln>
                    <a:noFill/>
                  </a:ln>
                  <a:solidFill>
                    <a:srgbClr val="242424"/>
                  </a:solidFill>
                  <a:effectLst/>
                  <a:uLnTx/>
                  <a:uFillTx/>
                  <a:ea typeface="+mj-ea"/>
                  <a:cs typeface="Arial" panose="020B0604020202020204" pitchFamily="34" charset="0"/>
                </a:rPr>
                <a:t>from there.</a:t>
              </a:r>
              <a:endParaRPr kumimoji="0" lang="en-PH" sz="1000" b="0" i="0" u="none" strike="noStrike" kern="0" cap="none" spc="0" normalizeH="0" baseline="0" noProof="0">
                <a:ln>
                  <a:noFill/>
                </a:ln>
                <a:solidFill>
                  <a:srgbClr val="242424"/>
                </a:solidFill>
                <a:effectLst/>
                <a:uLnTx/>
                <a:uFillTx/>
                <a:ea typeface="+mj-ea"/>
                <a:cs typeface="Arial" panose="020B0604020202020204" pitchFamily="34" charset="0"/>
              </a:endParaRPr>
            </a:p>
          </p:txBody>
        </p:sp>
      </p:grpSp>
      <p:grpSp>
        <p:nvGrpSpPr>
          <p:cNvPr id="25" name="Group 24">
            <a:extLst>
              <a:ext uri="{FF2B5EF4-FFF2-40B4-BE49-F238E27FC236}">
                <a16:creationId xmlns:a16="http://schemas.microsoft.com/office/drawing/2014/main" id="{6A0736AE-C1D4-3D7A-56A6-76E05747CA40}"/>
              </a:ext>
            </a:extLst>
          </p:cNvPr>
          <p:cNvGrpSpPr/>
          <p:nvPr/>
        </p:nvGrpSpPr>
        <p:grpSpPr>
          <a:xfrm>
            <a:off x="450850" y="2217292"/>
            <a:ext cx="3747148" cy="527837"/>
            <a:chOff x="450850" y="2148338"/>
            <a:chExt cx="3747148" cy="527837"/>
          </a:xfrm>
        </p:grpSpPr>
        <p:sp>
          <p:nvSpPr>
            <p:cNvPr id="45" name="Title 2">
              <a:extLst>
                <a:ext uri="{FF2B5EF4-FFF2-40B4-BE49-F238E27FC236}">
                  <a16:creationId xmlns:a16="http://schemas.microsoft.com/office/drawing/2014/main" id="{402A0AB3-03FD-198F-6B9F-3195B51129E2}"/>
                </a:ext>
              </a:extLst>
            </p:cNvPr>
            <p:cNvSpPr txBox="1">
              <a:spLocks/>
            </p:cNvSpPr>
            <p:nvPr/>
          </p:nvSpPr>
          <p:spPr>
            <a:xfrm>
              <a:off x="1021286" y="2148338"/>
              <a:ext cx="3176712" cy="527837"/>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300"/>
                </a:spcAft>
                <a:defRPr/>
              </a:pPr>
              <a:r>
                <a:rPr lang="en-US" sz="1200" kern="0">
                  <a:solidFill>
                    <a:srgbClr val="242424"/>
                  </a:solidFill>
                </a:rPr>
                <a:t>Your information is exposed</a:t>
              </a:r>
            </a:p>
            <a:p>
              <a:pPr marL="0" marR="0" lvl="0" indent="0" algn="l" defTabSz="685800" rtl="0" eaLnBrk="1" fontAlgn="auto" latinLnBrk="0" hangingPunct="1">
                <a:lnSpc>
                  <a:spcPct val="100000"/>
                </a:lnSpc>
                <a:spcBef>
                  <a:spcPts val="0"/>
                </a:spcBef>
                <a:spcAft>
                  <a:spcPts val="225"/>
                </a:spcAft>
                <a:buClrTx/>
                <a:buSzTx/>
                <a:buFontTx/>
                <a:buNone/>
                <a:tabLst/>
                <a:defRPr/>
              </a:pPr>
              <a:r>
                <a:rPr kumimoji="0" lang="en-US" sz="1000" b="0" i="0" u="none" strike="noStrike" kern="0" cap="none" spc="0" normalizeH="0" baseline="0" noProof="0">
                  <a:ln>
                    <a:noFill/>
                  </a:ln>
                  <a:solidFill>
                    <a:srgbClr val="242424"/>
                  </a:solidFill>
                  <a:effectLst/>
                  <a:uLnTx/>
                  <a:uFillTx/>
                  <a:ea typeface="+mj-ea"/>
                  <a:cs typeface="Arial" panose="020B0604020202020204" pitchFamily="34" charset="0"/>
                </a:rPr>
                <a:t>We scan </a:t>
              </a:r>
              <a:r>
                <a:rPr kumimoji="0" lang="en-US" sz="1000" b="1" i="0" u="none" strike="noStrike" kern="0" cap="none" spc="0" normalizeH="0" baseline="0" noProof="0">
                  <a:ln>
                    <a:noFill/>
                  </a:ln>
                  <a:solidFill>
                    <a:srgbClr val="242424"/>
                  </a:solidFill>
                  <a:effectLst/>
                  <a:uLnTx/>
                  <a:uFillTx/>
                  <a:ea typeface="+mj-ea"/>
                  <a:cs typeface="Arial" panose="020B0604020202020204" pitchFamily="34" charset="0"/>
                </a:rPr>
                <a:t>200+ popular broker sites for your info. </a:t>
              </a:r>
              <a:r>
                <a:rPr kumimoji="0" lang="en-US" sz="1000" b="1" i="0" u="none" strike="noStrike" kern="0" cap="none" spc="0" normalizeH="0" baseline="0" noProof="0">
                  <a:ln>
                    <a:noFill/>
                  </a:ln>
                  <a:solidFill>
                    <a:srgbClr val="0F71F0"/>
                  </a:solidFill>
                  <a:effectLst/>
                  <a:uLnTx/>
                  <a:uFillTx/>
                  <a:ea typeface="+mj-ea"/>
                  <a:cs typeface="Arial" panose="020B0604020202020204" pitchFamily="34" charset="0"/>
                </a:rPr>
                <a:t>(300+ brokers on target for Summer 2025)</a:t>
              </a:r>
              <a:endParaRPr kumimoji="0" lang="en-PH" sz="1000" b="1" i="0" u="none" strike="noStrike" kern="0" cap="none" spc="0" normalizeH="0" baseline="0" noProof="0">
                <a:ln>
                  <a:noFill/>
                </a:ln>
                <a:solidFill>
                  <a:srgbClr val="242424"/>
                </a:solidFill>
                <a:effectLst/>
                <a:uLnTx/>
                <a:uFillTx/>
                <a:ea typeface="+mj-ea"/>
                <a:cs typeface="Arial" panose="020B0604020202020204" pitchFamily="34" charset="0"/>
              </a:endParaRPr>
            </a:p>
          </p:txBody>
        </p:sp>
        <p:grpSp>
          <p:nvGrpSpPr>
            <p:cNvPr id="46" name="Group 45">
              <a:extLst>
                <a:ext uri="{FF2B5EF4-FFF2-40B4-BE49-F238E27FC236}">
                  <a16:creationId xmlns:a16="http://schemas.microsoft.com/office/drawing/2014/main" id="{B474D475-6011-1017-3F31-232A8566127B}"/>
                </a:ext>
              </a:extLst>
            </p:cNvPr>
            <p:cNvGrpSpPr/>
            <p:nvPr/>
          </p:nvGrpSpPr>
          <p:grpSpPr>
            <a:xfrm>
              <a:off x="450850" y="2205925"/>
              <a:ext cx="404410" cy="412662"/>
              <a:chOff x="610475" y="2755540"/>
              <a:chExt cx="554331" cy="550216"/>
            </a:xfrm>
          </p:grpSpPr>
          <p:sp>
            <p:nvSpPr>
              <p:cNvPr id="47" name="Freeform: Shape 46">
                <a:extLst>
                  <a:ext uri="{FF2B5EF4-FFF2-40B4-BE49-F238E27FC236}">
                    <a16:creationId xmlns:a16="http://schemas.microsoft.com/office/drawing/2014/main" id="{632E8556-6C3E-64D8-34D8-45B65F76B50E}"/>
                  </a:ext>
                </a:extLst>
              </p:cNvPr>
              <p:cNvSpPr/>
              <p:nvPr/>
            </p:nvSpPr>
            <p:spPr>
              <a:xfrm>
                <a:off x="610475" y="2755540"/>
                <a:ext cx="554331" cy="550216"/>
              </a:xfrm>
              <a:custGeom>
                <a:avLst/>
                <a:gdLst>
                  <a:gd name="connsiteX0" fmla="*/ 423478 w 423642"/>
                  <a:gd name="connsiteY0" fmla="*/ 212448 h 425224"/>
                  <a:gd name="connsiteX1" fmla="*/ 211657 w 423642"/>
                  <a:gd name="connsiteY1" fmla="*/ -165 h 425224"/>
                  <a:gd name="connsiteX2" fmla="*/ -165 w 423642"/>
                  <a:gd name="connsiteY2" fmla="*/ 212448 h 425224"/>
                  <a:gd name="connsiteX3" fmla="*/ 211657 w 423642"/>
                  <a:gd name="connsiteY3" fmla="*/ 425060 h 425224"/>
                  <a:gd name="connsiteX4" fmla="*/ 423478 w 423642"/>
                  <a:gd name="connsiteY4" fmla="*/ 212448 h 425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5224">
                    <a:moveTo>
                      <a:pt x="423478" y="212448"/>
                    </a:moveTo>
                    <a:cubicBezTo>
                      <a:pt x="423478" y="95026"/>
                      <a:pt x="328642" y="-165"/>
                      <a:pt x="211657" y="-165"/>
                    </a:cubicBezTo>
                    <a:cubicBezTo>
                      <a:pt x="94672" y="-165"/>
                      <a:pt x="-165" y="95026"/>
                      <a:pt x="-165" y="212448"/>
                    </a:cubicBezTo>
                    <a:cubicBezTo>
                      <a:pt x="-165" y="329870"/>
                      <a:pt x="94672" y="425060"/>
                      <a:pt x="211657" y="425060"/>
                    </a:cubicBezTo>
                    <a:cubicBezTo>
                      <a:pt x="328642" y="425060"/>
                      <a:pt x="423478" y="329870"/>
                      <a:pt x="423478" y="212448"/>
                    </a:cubicBezTo>
                  </a:path>
                </a:pathLst>
              </a:custGeom>
              <a:solidFill>
                <a:schemeClr val="accent1"/>
              </a:solidFill>
              <a:ln w="109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grpSp>
            <p:nvGrpSpPr>
              <p:cNvPr id="48" name="Group 47">
                <a:extLst>
                  <a:ext uri="{FF2B5EF4-FFF2-40B4-BE49-F238E27FC236}">
                    <a16:creationId xmlns:a16="http://schemas.microsoft.com/office/drawing/2014/main" id="{4B7FCD28-54A3-68E5-F105-A15039352E1B}"/>
                  </a:ext>
                </a:extLst>
              </p:cNvPr>
              <p:cNvGrpSpPr>
                <a:grpSpLocks noChangeAspect="1"/>
              </p:cNvGrpSpPr>
              <p:nvPr/>
            </p:nvGrpSpPr>
            <p:grpSpPr>
              <a:xfrm>
                <a:off x="713904" y="2844504"/>
                <a:ext cx="347472" cy="372287"/>
                <a:chOff x="-412334" y="2990019"/>
                <a:chExt cx="291350" cy="312157"/>
              </a:xfrm>
            </p:grpSpPr>
            <p:sp>
              <p:nvSpPr>
                <p:cNvPr id="49" name="Freeform: Shape 48">
                  <a:extLst>
                    <a:ext uri="{FF2B5EF4-FFF2-40B4-BE49-F238E27FC236}">
                      <a16:creationId xmlns:a16="http://schemas.microsoft.com/office/drawing/2014/main" id="{F166B88B-DADC-C3EF-5B5C-5E631FAD07DC}"/>
                    </a:ext>
                  </a:extLst>
                </p:cNvPr>
                <p:cNvSpPr/>
                <p:nvPr/>
              </p:nvSpPr>
              <p:spPr>
                <a:xfrm flipV="1">
                  <a:off x="-313483" y="3084233"/>
                  <a:ext cx="98851" cy="134700"/>
                </a:xfrm>
                <a:custGeom>
                  <a:avLst/>
                  <a:gdLst>
                    <a:gd name="connsiteX0" fmla="*/ 91578 w 98851"/>
                    <a:gd name="connsiteY0" fmla="*/ 120950 h 134700"/>
                    <a:gd name="connsiteX1" fmla="*/ 52558 w 98851"/>
                    <a:gd name="connsiteY1" fmla="*/ 134006 h 134700"/>
                    <a:gd name="connsiteX2" fmla="*/ 45956 w 98851"/>
                    <a:gd name="connsiteY2" fmla="*/ 134006 h 134700"/>
                    <a:gd name="connsiteX3" fmla="*/ 6936 w 98851"/>
                    <a:gd name="connsiteY3" fmla="*/ 120950 h 134700"/>
                    <a:gd name="connsiteX4" fmla="*/ -167 w 98851"/>
                    <a:gd name="connsiteY4" fmla="*/ 111065 h 134700"/>
                    <a:gd name="connsiteX5" fmla="*/ -167 w 98851"/>
                    <a:gd name="connsiteY5" fmla="*/ 81003 h 134700"/>
                    <a:gd name="connsiteX6" fmla="*/ 49257 w 98851"/>
                    <a:gd name="connsiteY6" fmla="*/ -159 h 134700"/>
                    <a:gd name="connsiteX7" fmla="*/ 98685 w 98851"/>
                    <a:gd name="connsiteY7" fmla="*/ 81003 h 134700"/>
                    <a:gd name="connsiteX8" fmla="*/ 98685 w 98851"/>
                    <a:gd name="connsiteY8" fmla="*/ 111073 h 134700"/>
                    <a:gd name="connsiteX9" fmla="*/ 91578 w 98851"/>
                    <a:gd name="connsiteY9" fmla="*/ 120950 h 13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51" h="134700">
                      <a:moveTo>
                        <a:pt x="91578" y="120950"/>
                      </a:moveTo>
                      <a:lnTo>
                        <a:pt x="52558" y="134006"/>
                      </a:lnTo>
                      <a:cubicBezTo>
                        <a:pt x="50415" y="134720"/>
                        <a:pt x="48098" y="134720"/>
                        <a:pt x="45956" y="134006"/>
                      </a:cubicBezTo>
                      <a:lnTo>
                        <a:pt x="6936" y="120950"/>
                      </a:lnTo>
                      <a:cubicBezTo>
                        <a:pt x="2694" y="119530"/>
                        <a:pt x="-167" y="115541"/>
                        <a:pt x="-167" y="111065"/>
                      </a:cubicBezTo>
                      <a:lnTo>
                        <a:pt x="-167" y="81003"/>
                      </a:lnTo>
                      <a:cubicBezTo>
                        <a:pt x="-167" y="41922"/>
                        <a:pt x="39650" y="-159"/>
                        <a:pt x="49257" y="-159"/>
                      </a:cubicBezTo>
                      <a:cubicBezTo>
                        <a:pt x="58868" y="-159"/>
                        <a:pt x="98685" y="42523"/>
                        <a:pt x="98685" y="81003"/>
                      </a:cubicBezTo>
                      <a:lnTo>
                        <a:pt x="98685" y="111073"/>
                      </a:lnTo>
                      <a:cubicBezTo>
                        <a:pt x="98685" y="115550"/>
                        <a:pt x="95824" y="119530"/>
                        <a:pt x="91578" y="120950"/>
                      </a:cubicBezTo>
                    </a:path>
                  </a:pathLst>
                </a:custGeom>
                <a:solidFill>
                  <a:schemeClr val="tx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sp>
              <p:nvSpPr>
                <p:cNvPr id="50" name="Freeform: Shape 49">
                  <a:extLst>
                    <a:ext uri="{FF2B5EF4-FFF2-40B4-BE49-F238E27FC236}">
                      <a16:creationId xmlns:a16="http://schemas.microsoft.com/office/drawing/2014/main" id="{3AE418AE-1BCD-F88B-5EF1-7FCF6B0EE1C6}"/>
                    </a:ext>
                  </a:extLst>
                </p:cNvPr>
                <p:cNvSpPr/>
                <p:nvPr/>
              </p:nvSpPr>
              <p:spPr>
                <a:xfrm flipV="1">
                  <a:off x="-412334" y="2990019"/>
                  <a:ext cx="291350" cy="312157"/>
                </a:xfrm>
                <a:custGeom>
                  <a:avLst/>
                  <a:gdLst>
                    <a:gd name="connsiteX0" fmla="*/ 155914 w 291350"/>
                    <a:gd name="connsiteY0" fmla="*/ 45226 h 312157"/>
                    <a:gd name="connsiteX1" fmla="*/ 155914 w 291350"/>
                    <a:gd name="connsiteY1" fmla="*/ 72671 h 312157"/>
                    <a:gd name="connsiteX2" fmla="*/ 145510 w 291350"/>
                    <a:gd name="connsiteY2" fmla="*/ 72671 h 312157"/>
                    <a:gd name="connsiteX3" fmla="*/ 145510 w 291350"/>
                    <a:gd name="connsiteY3" fmla="*/ 46398 h 312157"/>
                    <a:gd name="connsiteX4" fmla="*/ 127508 w 291350"/>
                    <a:gd name="connsiteY4" fmla="*/ 34143 h 312157"/>
                    <a:gd name="connsiteX5" fmla="*/ 44852 w 291350"/>
                    <a:gd name="connsiteY5" fmla="*/ 81864 h 312157"/>
                    <a:gd name="connsiteX6" fmla="*/ 46663 w 291350"/>
                    <a:gd name="connsiteY6" fmla="*/ 90883 h 312157"/>
                    <a:gd name="connsiteX7" fmla="*/ 46415 w 291350"/>
                    <a:gd name="connsiteY7" fmla="*/ 93304 h 312157"/>
                    <a:gd name="connsiteX8" fmla="*/ 87839 w 291350"/>
                    <a:gd name="connsiteY8" fmla="*/ 117465 h 312157"/>
                    <a:gd name="connsiteX9" fmla="*/ 82595 w 291350"/>
                    <a:gd name="connsiteY9" fmla="*/ 126453 h 312157"/>
                    <a:gd name="connsiteX10" fmla="*/ 42997 w 291350"/>
                    <a:gd name="connsiteY10" fmla="*/ 103355 h 312157"/>
                    <a:gd name="connsiteX11" fmla="*/ 31051 w 291350"/>
                    <a:gd name="connsiteY11" fmla="*/ 112862 h 312157"/>
                    <a:gd name="connsiteX12" fmla="*/ 31051 w 291350"/>
                    <a:gd name="connsiteY12" fmla="*/ 209375 h 312157"/>
                    <a:gd name="connsiteX13" fmla="*/ 32445 w 291350"/>
                    <a:gd name="connsiteY13" fmla="*/ 209823 h 312157"/>
                    <a:gd name="connsiteX14" fmla="*/ 82595 w 291350"/>
                    <a:gd name="connsiteY14" fmla="*/ 180567 h 312157"/>
                    <a:gd name="connsiteX15" fmla="*/ 87839 w 291350"/>
                    <a:gd name="connsiteY15" fmla="*/ 189556 h 312157"/>
                    <a:gd name="connsiteX16" fmla="*/ 41350 w 291350"/>
                    <a:gd name="connsiteY16" fmla="*/ 216674 h 312157"/>
                    <a:gd name="connsiteX17" fmla="*/ 46624 w 291350"/>
                    <a:gd name="connsiteY17" fmla="*/ 230988 h 312157"/>
                    <a:gd name="connsiteX18" fmla="*/ 127508 w 291350"/>
                    <a:gd name="connsiteY18" fmla="*/ 277686 h 312157"/>
                    <a:gd name="connsiteX19" fmla="*/ 145510 w 291350"/>
                    <a:gd name="connsiteY19" fmla="*/ 265430 h 312157"/>
                    <a:gd name="connsiteX20" fmla="*/ 145510 w 291350"/>
                    <a:gd name="connsiteY20" fmla="*/ 232813 h 312157"/>
                    <a:gd name="connsiteX21" fmla="*/ 155914 w 291350"/>
                    <a:gd name="connsiteY21" fmla="*/ 232813 h 312157"/>
                    <a:gd name="connsiteX22" fmla="*/ 155914 w 291350"/>
                    <a:gd name="connsiteY22" fmla="*/ 266602 h 312157"/>
                    <a:gd name="connsiteX23" fmla="*/ 167455 w 291350"/>
                    <a:gd name="connsiteY23" fmla="*/ 275408 h 312157"/>
                    <a:gd name="connsiteX24" fmla="*/ 244397 w 291350"/>
                    <a:gd name="connsiteY24" fmla="*/ 230984 h 312157"/>
                    <a:gd name="connsiteX25" fmla="*/ 249379 w 291350"/>
                    <a:gd name="connsiteY25" fmla="*/ 217026 h 312157"/>
                    <a:gd name="connsiteX26" fmla="*/ 213142 w 291350"/>
                    <a:gd name="connsiteY26" fmla="*/ 197534 h 312157"/>
                    <a:gd name="connsiteX27" fmla="*/ 218072 w 291350"/>
                    <a:gd name="connsiteY27" fmla="*/ 188371 h 312157"/>
                    <a:gd name="connsiteX28" fmla="*/ 258272 w 291350"/>
                    <a:gd name="connsiteY28" fmla="*/ 209993 h 312157"/>
                    <a:gd name="connsiteX29" fmla="*/ 259965 w 291350"/>
                    <a:gd name="connsiteY29" fmla="*/ 209375 h 312157"/>
                    <a:gd name="connsiteX30" fmla="*/ 259965 w 291350"/>
                    <a:gd name="connsiteY30" fmla="*/ 112858 h 312157"/>
                    <a:gd name="connsiteX31" fmla="*/ 245050 w 291350"/>
                    <a:gd name="connsiteY31" fmla="*/ 96295 h 312157"/>
                    <a:gd name="connsiteX32" fmla="*/ 207942 w 291350"/>
                    <a:gd name="connsiteY32" fmla="*/ 114295 h 312157"/>
                    <a:gd name="connsiteX33" fmla="*/ 203400 w 291350"/>
                    <a:gd name="connsiteY33" fmla="*/ 104932 h 312157"/>
                    <a:gd name="connsiteX34" fmla="*/ 245320 w 291350"/>
                    <a:gd name="connsiteY34" fmla="*/ 84598 h 312157"/>
                    <a:gd name="connsiteX35" fmla="*/ 246169 w 291350"/>
                    <a:gd name="connsiteY35" fmla="*/ 81868 h 312157"/>
                    <a:gd name="connsiteX36" fmla="*/ 167455 w 291350"/>
                    <a:gd name="connsiteY36" fmla="*/ 36421 h 312157"/>
                    <a:gd name="connsiteX37" fmla="*/ 155914 w 291350"/>
                    <a:gd name="connsiteY37" fmla="*/ 45226 h 312157"/>
                    <a:gd name="connsiteX38" fmla="*/ 270374 w 291350"/>
                    <a:gd name="connsiteY38" fmla="*/ 114034 h 312157"/>
                    <a:gd name="connsiteX39" fmla="*/ 270374 w 291350"/>
                    <a:gd name="connsiteY39" fmla="*/ 208203 h 312157"/>
                    <a:gd name="connsiteX40" fmla="*/ 291186 w 291350"/>
                    <a:gd name="connsiteY40" fmla="*/ 231354 h 312157"/>
                    <a:gd name="connsiteX41" fmla="*/ 267774 w 291350"/>
                    <a:gd name="connsiteY41" fmla="*/ 254766 h 312157"/>
                    <a:gd name="connsiteX42" fmla="*/ 246818 w 291350"/>
                    <a:gd name="connsiteY42" fmla="*/ 241605 h 312157"/>
                    <a:gd name="connsiteX43" fmla="*/ 171187 w 291350"/>
                    <a:gd name="connsiteY43" fmla="*/ 285267 h 312157"/>
                    <a:gd name="connsiteX44" fmla="*/ 171522 w 291350"/>
                    <a:gd name="connsiteY44" fmla="*/ 288581 h 312157"/>
                    <a:gd name="connsiteX45" fmla="*/ 148110 w 291350"/>
                    <a:gd name="connsiteY45" fmla="*/ 311993 h 312157"/>
                    <a:gd name="connsiteX46" fmla="*/ 124703 w 291350"/>
                    <a:gd name="connsiteY46" fmla="*/ 288581 h 312157"/>
                    <a:gd name="connsiteX47" fmla="*/ 124746 w 291350"/>
                    <a:gd name="connsiteY47" fmla="*/ 288106 h 312157"/>
                    <a:gd name="connsiteX48" fmla="*/ 44203 w 291350"/>
                    <a:gd name="connsiteY48" fmla="*/ 241600 h 312157"/>
                    <a:gd name="connsiteX49" fmla="*/ 23247 w 291350"/>
                    <a:gd name="connsiteY49" fmla="*/ 254766 h 312157"/>
                    <a:gd name="connsiteX50" fmla="*/ -165 w 291350"/>
                    <a:gd name="connsiteY50" fmla="*/ 231354 h 312157"/>
                    <a:gd name="connsiteX51" fmla="*/ 20647 w 291350"/>
                    <a:gd name="connsiteY51" fmla="*/ 208203 h 312157"/>
                    <a:gd name="connsiteX52" fmla="*/ 20647 w 291350"/>
                    <a:gd name="connsiteY52" fmla="*/ 114029 h 312157"/>
                    <a:gd name="connsiteX53" fmla="*/ -165 w 291350"/>
                    <a:gd name="connsiteY53" fmla="*/ 90883 h 312157"/>
                    <a:gd name="connsiteX54" fmla="*/ 23247 w 291350"/>
                    <a:gd name="connsiteY54" fmla="*/ 67471 h 312157"/>
                    <a:gd name="connsiteX55" fmla="*/ 38690 w 291350"/>
                    <a:gd name="connsiteY55" fmla="*/ 73406 h 312157"/>
                    <a:gd name="connsiteX56" fmla="*/ 124746 w 291350"/>
                    <a:gd name="connsiteY56" fmla="*/ 23718 h 312157"/>
                    <a:gd name="connsiteX57" fmla="*/ 124703 w 291350"/>
                    <a:gd name="connsiteY57" fmla="*/ 23247 h 312157"/>
                    <a:gd name="connsiteX58" fmla="*/ 148110 w 291350"/>
                    <a:gd name="connsiteY58" fmla="*/ -165 h 312157"/>
                    <a:gd name="connsiteX59" fmla="*/ 171522 w 291350"/>
                    <a:gd name="connsiteY59" fmla="*/ 23247 h 312157"/>
                    <a:gd name="connsiteX60" fmla="*/ 171191 w 291350"/>
                    <a:gd name="connsiteY60" fmla="*/ 26561 h 312157"/>
                    <a:gd name="connsiteX61" fmla="*/ 252331 w 291350"/>
                    <a:gd name="connsiteY61" fmla="*/ 73406 h 312157"/>
                    <a:gd name="connsiteX62" fmla="*/ 267774 w 291350"/>
                    <a:gd name="connsiteY62" fmla="*/ 67471 h 312157"/>
                    <a:gd name="connsiteX63" fmla="*/ 291186 w 291350"/>
                    <a:gd name="connsiteY63" fmla="*/ 90883 h 312157"/>
                    <a:gd name="connsiteX64" fmla="*/ 270374 w 291350"/>
                    <a:gd name="connsiteY64" fmla="*/ 114034 h 31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91350" h="312157">
                      <a:moveTo>
                        <a:pt x="155914" y="45226"/>
                      </a:moveTo>
                      <a:lnTo>
                        <a:pt x="155914" y="72671"/>
                      </a:lnTo>
                      <a:lnTo>
                        <a:pt x="145510" y="72671"/>
                      </a:lnTo>
                      <a:lnTo>
                        <a:pt x="145510" y="46398"/>
                      </a:lnTo>
                      <a:cubicBezTo>
                        <a:pt x="137663" y="45518"/>
                        <a:pt x="131048" y="40819"/>
                        <a:pt x="127508" y="34143"/>
                      </a:cubicBezTo>
                      <a:lnTo>
                        <a:pt x="44852" y="81864"/>
                      </a:lnTo>
                      <a:cubicBezTo>
                        <a:pt x="46010" y="84642"/>
                        <a:pt x="46663" y="87687"/>
                        <a:pt x="46663" y="90883"/>
                      </a:cubicBezTo>
                      <a:lnTo>
                        <a:pt x="46415" y="93304"/>
                      </a:lnTo>
                      <a:lnTo>
                        <a:pt x="87839" y="117465"/>
                      </a:lnTo>
                      <a:lnTo>
                        <a:pt x="82595" y="126453"/>
                      </a:lnTo>
                      <a:lnTo>
                        <a:pt x="42997" y="103355"/>
                      </a:lnTo>
                      <a:cubicBezTo>
                        <a:pt x="40218" y="107745"/>
                        <a:pt x="36024" y="111094"/>
                        <a:pt x="31051" y="112862"/>
                      </a:cubicBezTo>
                      <a:lnTo>
                        <a:pt x="31051" y="209375"/>
                      </a:lnTo>
                      <a:lnTo>
                        <a:pt x="32445" y="209823"/>
                      </a:lnTo>
                      <a:lnTo>
                        <a:pt x="82595" y="180567"/>
                      </a:lnTo>
                      <a:lnTo>
                        <a:pt x="87839" y="189556"/>
                      </a:lnTo>
                      <a:lnTo>
                        <a:pt x="41350" y="216674"/>
                      </a:lnTo>
                      <a:cubicBezTo>
                        <a:pt x="44547" y="220610"/>
                        <a:pt x="46537" y="225540"/>
                        <a:pt x="46624" y="230988"/>
                      </a:cubicBezTo>
                      <a:lnTo>
                        <a:pt x="127508" y="277686"/>
                      </a:lnTo>
                      <a:cubicBezTo>
                        <a:pt x="131048" y="271009"/>
                        <a:pt x="137663" y="266310"/>
                        <a:pt x="145510" y="265430"/>
                      </a:cubicBezTo>
                      <a:lnTo>
                        <a:pt x="145510" y="232813"/>
                      </a:lnTo>
                      <a:lnTo>
                        <a:pt x="155914" y="232813"/>
                      </a:lnTo>
                      <a:lnTo>
                        <a:pt x="155914" y="266602"/>
                      </a:lnTo>
                      <a:cubicBezTo>
                        <a:pt x="160631" y="268279"/>
                        <a:pt x="164680" y="271345"/>
                        <a:pt x="167455" y="275408"/>
                      </a:cubicBezTo>
                      <a:lnTo>
                        <a:pt x="244397" y="230984"/>
                      </a:lnTo>
                      <a:cubicBezTo>
                        <a:pt x="244479" y="225706"/>
                        <a:pt x="246352" y="220902"/>
                        <a:pt x="249379" y="217026"/>
                      </a:cubicBezTo>
                      <a:lnTo>
                        <a:pt x="213142" y="197534"/>
                      </a:lnTo>
                      <a:lnTo>
                        <a:pt x="218072" y="188371"/>
                      </a:lnTo>
                      <a:lnTo>
                        <a:pt x="258272" y="209993"/>
                      </a:lnTo>
                      <a:lnTo>
                        <a:pt x="259965" y="209375"/>
                      </a:lnTo>
                      <a:lnTo>
                        <a:pt x="259965" y="112858"/>
                      </a:lnTo>
                      <a:cubicBezTo>
                        <a:pt x="252562" y="110228"/>
                        <a:pt x="246893" y="104039"/>
                        <a:pt x="245050" y="96295"/>
                      </a:cubicBezTo>
                      <a:lnTo>
                        <a:pt x="207942" y="114295"/>
                      </a:lnTo>
                      <a:lnTo>
                        <a:pt x="203400" y="104932"/>
                      </a:lnTo>
                      <a:lnTo>
                        <a:pt x="245320" y="84598"/>
                      </a:lnTo>
                      <a:lnTo>
                        <a:pt x="246169" y="81868"/>
                      </a:lnTo>
                      <a:lnTo>
                        <a:pt x="167455" y="36421"/>
                      </a:lnTo>
                      <a:cubicBezTo>
                        <a:pt x="164680" y="40484"/>
                        <a:pt x="160631" y="43550"/>
                        <a:pt x="155914" y="45226"/>
                      </a:cubicBezTo>
                      <a:close/>
                      <a:moveTo>
                        <a:pt x="270374" y="114034"/>
                      </a:moveTo>
                      <a:lnTo>
                        <a:pt x="270374" y="208203"/>
                      </a:lnTo>
                      <a:cubicBezTo>
                        <a:pt x="282062" y="209510"/>
                        <a:pt x="291186" y="219312"/>
                        <a:pt x="291186" y="231354"/>
                      </a:cubicBezTo>
                      <a:cubicBezTo>
                        <a:pt x="291186" y="244284"/>
                        <a:pt x="280704" y="254766"/>
                        <a:pt x="267774" y="254766"/>
                      </a:cubicBezTo>
                      <a:cubicBezTo>
                        <a:pt x="258537" y="254766"/>
                        <a:pt x="250629" y="249370"/>
                        <a:pt x="246818" y="241605"/>
                      </a:cubicBezTo>
                      <a:lnTo>
                        <a:pt x="171187" y="285267"/>
                      </a:lnTo>
                      <a:cubicBezTo>
                        <a:pt x="171348" y="286356"/>
                        <a:pt x="171522" y="287444"/>
                        <a:pt x="171522" y="288581"/>
                      </a:cubicBezTo>
                      <a:cubicBezTo>
                        <a:pt x="171522" y="301511"/>
                        <a:pt x="161040" y="311993"/>
                        <a:pt x="148110" y="311993"/>
                      </a:cubicBezTo>
                      <a:cubicBezTo>
                        <a:pt x="135180" y="311993"/>
                        <a:pt x="124703" y="301511"/>
                        <a:pt x="124703" y="288581"/>
                      </a:cubicBezTo>
                      <a:lnTo>
                        <a:pt x="124746" y="288106"/>
                      </a:lnTo>
                      <a:lnTo>
                        <a:pt x="44203" y="241600"/>
                      </a:lnTo>
                      <a:cubicBezTo>
                        <a:pt x="40392" y="249370"/>
                        <a:pt x="32484" y="254766"/>
                        <a:pt x="23247" y="254766"/>
                      </a:cubicBezTo>
                      <a:cubicBezTo>
                        <a:pt x="10318" y="254766"/>
                        <a:pt x="-165" y="244284"/>
                        <a:pt x="-165" y="231354"/>
                      </a:cubicBezTo>
                      <a:cubicBezTo>
                        <a:pt x="-165" y="219312"/>
                        <a:pt x="8959" y="209514"/>
                        <a:pt x="20647" y="208203"/>
                      </a:cubicBezTo>
                      <a:lnTo>
                        <a:pt x="20647" y="114029"/>
                      </a:lnTo>
                      <a:cubicBezTo>
                        <a:pt x="8959" y="112723"/>
                        <a:pt x="-165" y="102920"/>
                        <a:pt x="-165" y="90883"/>
                      </a:cubicBezTo>
                      <a:cubicBezTo>
                        <a:pt x="-165" y="77953"/>
                        <a:pt x="10318" y="67471"/>
                        <a:pt x="23247" y="67471"/>
                      </a:cubicBezTo>
                      <a:cubicBezTo>
                        <a:pt x="29192" y="67471"/>
                        <a:pt x="34561" y="69758"/>
                        <a:pt x="38690" y="73406"/>
                      </a:cubicBezTo>
                      <a:lnTo>
                        <a:pt x="124746" y="23718"/>
                      </a:lnTo>
                      <a:lnTo>
                        <a:pt x="124703" y="23247"/>
                      </a:lnTo>
                      <a:cubicBezTo>
                        <a:pt x="124703" y="10317"/>
                        <a:pt x="135180" y="-165"/>
                        <a:pt x="148110" y="-165"/>
                      </a:cubicBezTo>
                      <a:cubicBezTo>
                        <a:pt x="161040" y="-165"/>
                        <a:pt x="171522" y="10317"/>
                        <a:pt x="171522" y="23247"/>
                      </a:cubicBezTo>
                      <a:cubicBezTo>
                        <a:pt x="171522" y="24384"/>
                        <a:pt x="171348" y="25468"/>
                        <a:pt x="171191" y="26561"/>
                      </a:cubicBezTo>
                      <a:lnTo>
                        <a:pt x="252331" y="73406"/>
                      </a:lnTo>
                      <a:cubicBezTo>
                        <a:pt x="256460" y="69758"/>
                        <a:pt x="261825" y="67471"/>
                        <a:pt x="267774" y="67471"/>
                      </a:cubicBezTo>
                      <a:cubicBezTo>
                        <a:pt x="280704" y="67471"/>
                        <a:pt x="291186" y="77953"/>
                        <a:pt x="291186" y="90883"/>
                      </a:cubicBezTo>
                      <a:cubicBezTo>
                        <a:pt x="291186" y="102920"/>
                        <a:pt x="282062" y="112723"/>
                        <a:pt x="270374" y="114034"/>
                      </a:cubicBezTo>
                    </a:path>
                  </a:pathLst>
                </a:custGeom>
                <a:solidFill>
                  <a:schemeClr val="tx1"/>
                </a:solidFill>
                <a:ln w="1096" cap="flat">
                  <a:noFill/>
                  <a:prstDash val="solid"/>
                  <a:miter/>
                </a:ln>
              </p:spPr>
              <p:txBody>
                <a:bodyPr rtlCol="0" anchor="ctr"/>
                <a:lstStyle/>
                <a:p>
                  <a:pPr marL="0" marR="0" lvl="0" indent="0" algn="l" defTabSz="31181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242424"/>
                    </a:solidFill>
                    <a:effectLst/>
                    <a:uLnTx/>
                    <a:uFillTx/>
                    <a:ea typeface="+mn-ea"/>
                    <a:cs typeface="+mn-cs"/>
                  </a:endParaRPr>
                </a:p>
              </p:txBody>
            </p:sp>
          </p:grpSp>
        </p:grpSp>
      </p:grpSp>
      <p:pic>
        <p:nvPicPr>
          <p:cNvPr id="51" name="Picture 50">
            <a:extLst>
              <a:ext uri="{FF2B5EF4-FFF2-40B4-BE49-F238E27FC236}">
                <a16:creationId xmlns:a16="http://schemas.microsoft.com/office/drawing/2014/main" id="{EEB17208-2445-46C0-8752-5133C355E4D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337149" y="2699929"/>
            <a:ext cx="2048267" cy="1928784"/>
          </a:xfrm>
          <a:prstGeom prst="rect">
            <a:avLst/>
          </a:prstGeom>
          <a:effectLst>
            <a:outerShdw blurRad="63500" sx="102000" sy="102000" algn="ctr" rotWithShape="0">
              <a:prstClr val="black">
                <a:alpha val="40000"/>
              </a:prstClr>
            </a:outerShdw>
          </a:effectLst>
        </p:spPr>
      </p:pic>
      <p:sp>
        <p:nvSpPr>
          <p:cNvPr id="122" name="Rectangle 121">
            <a:extLst>
              <a:ext uri="{FF2B5EF4-FFF2-40B4-BE49-F238E27FC236}">
                <a16:creationId xmlns:a16="http://schemas.microsoft.com/office/drawing/2014/main" id="{B1353E42-0C74-FB4D-A37B-91B2E256AB29}"/>
              </a:ext>
            </a:extLst>
          </p:cNvPr>
          <p:cNvSpPr/>
          <p:nvPr/>
        </p:nvSpPr>
        <p:spPr>
          <a:xfrm>
            <a:off x="4666888" y="2472433"/>
            <a:ext cx="949471" cy="104861"/>
          </a:xfrm>
          <a:prstGeom prst="rect">
            <a:avLst/>
          </a:prstGeom>
          <a:solidFill>
            <a:srgbClr val="242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42"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err="1">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23" name="Picture 122">
            <a:extLst>
              <a:ext uri="{FF2B5EF4-FFF2-40B4-BE49-F238E27FC236}">
                <a16:creationId xmlns:a16="http://schemas.microsoft.com/office/drawing/2014/main" id="{4C5B8788-5A52-7978-D15B-06F6033A9D69}"/>
              </a:ext>
            </a:extLst>
          </p:cNvPr>
          <p:cNvPicPr>
            <a:picLocks noChangeAspect="1"/>
          </p:cNvPicPr>
          <p:nvPr/>
        </p:nvPicPr>
        <p:blipFill rotWithShape="1">
          <a:blip r:embed="rId6"/>
          <a:srcRect l="4375" t="460" b="57414"/>
          <a:stretch/>
        </p:blipFill>
        <p:spPr>
          <a:xfrm>
            <a:off x="4666887" y="2551847"/>
            <a:ext cx="949472" cy="1943148"/>
          </a:xfrm>
          <a:prstGeom prst="rect">
            <a:avLst/>
          </a:prstGeom>
        </p:spPr>
      </p:pic>
      <p:pic>
        <p:nvPicPr>
          <p:cNvPr id="124" name="Picture 123">
            <a:extLst>
              <a:ext uri="{FF2B5EF4-FFF2-40B4-BE49-F238E27FC236}">
                <a16:creationId xmlns:a16="http://schemas.microsoft.com/office/drawing/2014/main" id="{05058A50-2FEB-3132-B03E-A2E573765F2A}"/>
              </a:ext>
            </a:extLst>
          </p:cNvPr>
          <p:cNvPicPr>
            <a:picLocks noChangeAspect="1"/>
          </p:cNvPicPr>
          <p:nvPr/>
        </p:nvPicPr>
        <p:blipFill>
          <a:blip r:embed="rId7" cstate="screen">
            <a:extLst>
              <a:ext uri="{28A0092B-C50C-407E-A947-70E740481C1C}">
                <a14:useLocalDpi xmlns:a14="http://schemas.microsoft.com/office/drawing/2010/main"/>
              </a:ext>
            </a:extLst>
          </a:blip>
          <a:srcRect t="1" b="-2266"/>
          <a:stretch/>
        </p:blipFill>
        <p:spPr>
          <a:xfrm>
            <a:off x="4526774" y="2338536"/>
            <a:ext cx="1711658" cy="2657459"/>
          </a:xfrm>
          <a:prstGeom prst="rect">
            <a:avLst/>
          </a:prstGeom>
        </p:spPr>
      </p:pic>
      <p:sp>
        <p:nvSpPr>
          <p:cNvPr id="4" name="Rectangle: Single Corner Rounded 3">
            <a:extLst>
              <a:ext uri="{FF2B5EF4-FFF2-40B4-BE49-F238E27FC236}">
                <a16:creationId xmlns:a16="http://schemas.microsoft.com/office/drawing/2014/main" id="{9A860280-F794-02B0-21DB-2891D43F5116}"/>
              </a:ext>
            </a:extLst>
          </p:cNvPr>
          <p:cNvSpPr/>
          <p:nvPr/>
        </p:nvSpPr>
        <p:spPr>
          <a:xfrm rot="10800000">
            <a:off x="6310206" y="-7257"/>
            <a:ext cx="2833793" cy="540655"/>
          </a:xfrm>
          <a:prstGeom prst="round1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a:ea typeface="+mn-ea"/>
              <a:cs typeface="+mn-cs"/>
            </a:endParaRPr>
          </a:p>
        </p:txBody>
      </p:sp>
      <p:cxnSp>
        <p:nvCxnSpPr>
          <p:cNvPr id="28" name="Straight Connector 27">
            <a:extLst>
              <a:ext uri="{FF2B5EF4-FFF2-40B4-BE49-F238E27FC236}">
                <a16:creationId xmlns:a16="http://schemas.microsoft.com/office/drawing/2014/main" id="{62E248BA-172B-1FD6-3570-3C0715BCCE19}"/>
              </a:ext>
            </a:extLst>
          </p:cNvPr>
          <p:cNvCxnSpPr/>
          <p:nvPr/>
        </p:nvCxnSpPr>
        <p:spPr>
          <a:xfrm>
            <a:off x="450850" y="2905033"/>
            <a:ext cx="374714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D18C6D3-D4AA-64CB-A2B9-E026AE351918}"/>
              </a:ext>
            </a:extLst>
          </p:cNvPr>
          <p:cNvCxnSpPr/>
          <p:nvPr/>
        </p:nvCxnSpPr>
        <p:spPr>
          <a:xfrm>
            <a:off x="450850" y="3752678"/>
            <a:ext cx="3747148" cy="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itle 2">
            <a:extLst>
              <a:ext uri="{FF2B5EF4-FFF2-40B4-BE49-F238E27FC236}">
                <a16:creationId xmlns:a16="http://schemas.microsoft.com/office/drawing/2014/main" id="{7874D061-BB9C-ECE8-4AD4-CC4BB72F4D6C}"/>
              </a:ext>
            </a:extLst>
          </p:cNvPr>
          <p:cNvSpPr txBox="1">
            <a:spLocks/>
          </p:cNvSpPr>
          <p:nvPr/>
        </p:nvSpPr>
        <p:spPr>
          <a:xfrm>
            <a:off x="6446067" y="169507"/>
            <a:ext cx="2240734" cy="15388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r" defTabSz="685800">
              <a:lnSpc>
                <a:spcPct val="100000"/>
              </a:lnSpc>
              <a:spcAft>
                <a:spcPts val="0"/>
              </a:spcAft>
              <a:defRPr/>
            </a:pPr>
            <a:r>
              <a:rPr lang="en-US" sz="1000" b="0" kern="0">
                <a:solidFill>
                  <a:srgbClr val="FFFFFF"/>
                </a:solidFill>
              </a:rPr>
              <a:t>Give Me Control of My Personal Data</a:t>
            </a:r>
          </a:p>
        </p:txBody>
      </p:sp>
      <p:sp>
        <p:nvSpPr>
          <p:cNvPr id="10" name="Slide Number Placeholder 9">
            <a:extLst>
              <a:ext uri="{FF2B5EF4-FFF2-40B4-BE49-F238E27FC236}">
                <a16:creationId xmlns:a16="http://schemas.microsoft.com/office/drawing/2014/main" id="{C9E6D5CA-DA00-C7B0-FECA-B29A388D3288}"/>
              </a:ext>
            </a:extLst>
          </p:cNvPr>
          <p:cNvSpPr>
            <a:spLocks noGrp="1"/>
          </p:cNvSpPr>
          <p:nvPr>
            <p:ph type="sldNum" sz="quarter" idx="11"/>
          </p:nvPr>
        </p:nvSpPr>
        <p:spPr/>
        <p:txBody>
          <a:bodyPr/>
          <a:lstStyle/>
          <a:p>
            <a:pPr marL="17328">
              <a:lnSpc>
                <a:spcPts val="875"/>
              </a:lnSpc>
            </a:pPr>
            <a:fld id="{81D60167-4931-47E6-BA6A-407CBD079E47}" type="slidenum">
              <a:rPr lang="en-US" smtClean="0"/>
              <a:pPr marL="17328">
                <a:lnSpc>
                  <a:spcPts val="875"/>
                </a:lnSpc>
              </a:pPr>
              <a:t>10</a:t>
            </a:fld>
            <a:endParaRPr lang="en-US"/>
          </a:p>
        </p:txBody>
      </p:sp>
    </p:spTree>
    <p:extLst>
      <p:ext uri="{BB962C8B-B14F-4D97-AF65-F5344CB8AC3E}">
        <p14:creationId xmlns:p14="http://schemas.microsoft.com/office/powerpoint/2010/main" val="2548717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57777-9B5D-206F-B0F8-396F158EAD0D}"/>
            </a:ext>
          </a:extLst>
        </p:cNvPr>
        <p:cNvGrpSpPr/>
        <p:nvPr/>
      </p:nvGrpSpPr>
      <p:grpSpPr>
        <a:xfrm>
          <a:off x="0" y="0"/>
          <a:ext cx="0" cy="0"/>
          <a:chOff x="0" y="0"/>
          <a:chExt cx="0" cy="0"/>
        </a:xfrm>
      </p:grpSpPr>
      <p:sp>
        <p:nvSpPr>
          <p:cNvPr id="52" name="Rectangle 51">
            <a:extLst>
              <a:ext uri="{FF2B5EF4-FFF2-40B4-BE49-F238E27FC236}">
                <a16:creationId xmlns:a16="http://schemas.microsoft.com/office/drawing/2014/main" id="{72412468-DEBB-B763-9C65-1EA0E44F5D04}"/>
              </a:ext>
            </a:extLst>
          </p:cNvPr>
          <p:cNvSpPr>
            <a:spLocks/>
          </p:cNvSpPr>
          <p:nvPr/>
        </p:nvSpPr>
        <p:spPr>
          <a:xfrm>
            <a:off x="0" y="1230920"/>
            <a:ext cx="9144000" cy="82646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15">
              <a:defRPr/>
            </a:pPr>
            <a:endParaRPr lang="en-US" sz="788" err="1">
              <a:solidFill>
                <a:srgbClr val="FFFFFF"/>
              </a:solidFill>
              <a:cs typeface="Arial" panose="020B0604020202020204" pitchFamily="34" charset="0"/>
            </a:endParaRPr>
          </a:p>
        </p:txBody>
      </p:sp>
      <p:sp>
        <p:nvSpPr>
          <p:cNvPr id="2" name="Text Placeholder 1">
            <a:extLst>
              <a:ext uri="{FF2B5EF4-FFF2-40B4-BE49-F238E27FC236}">
                <a16:creationId xmlns:a16="http://schemas.microsoft.com/office/drawing/2014/main" id="{D1D69F0C-3E3D-52ED-4E74-B7566D9311C5}"/>
              </a:ext>
            </a:extLst>
          </p:cNvPr>
          <p:cNvSpPr>
            <a:spLocks noGrp="1"/>
          </p:cNvSpPr>
          <p:nvPr>
            <p:ph type="body" sz="quarter" idx="10"/>
          </p:nvPr>
        </p:nvSpPr>
        <p:spPr>
          <a:xfrm>
            <a:off x="450851" y="739356"/>
            <a:ext cx="4265612" cy="246221"/>
          </a:xfrm>
        </p:spPr>
        <p:txBody>
          <a:bodyPr/>
          <a:lstStyle/>
          <a:p>
            <a:r>
              <a:rPr lang="en-US"/>
              <a:t>Available in Premier and Premier Plus</a:t>
            </a:r>
          </a:p>
        </p:txBody>
      </p:sp>
      <p:sp>
        <p:nvSpPr>
          <p:cNvPr id="3" name="Title 2">
            <a:extLst>
              <a:ext uri="{FF2B5EF4-FFF2-40B4-BE49-F238E27FC236}">
                <a16:creationId xmlns:a16="http://schemas.microsoft.com/office/drawing/2014/main" id="{C23F983D-29E7-7697-B08A-26CF8F7D5DBF}"/>
              </a:ext>
            </a:extLst>
          </p:cNvPr>
          <p:cNvSpPr>
            <a:spLocks noGrp="1"/>
          </p:cNvSpPr>
          <p:nvPr>
            <p:ph type="title"/>
          </p:nvPr>
        </p:nvSpPr>
        <p:spPr>
          <a:xfrm>
            <a:off x="450851" y="304643"/>
            <a:ext cx="4265612" cy="332399"/>
          </a:xfrm>
        </p:spPr>
        <p:txBody>
          <a:bodyPr/>
          <a:lstStyle/>
          <a:p>
            <a:r>
              <a:rPr lang="en-US"/>
              <a:t>Online Account Cleaner</a:t>
            </a:r>
          </a:p>
        </p:txBody>
      </p:sp>
      <p:sp>
        <p:nvSpPr>
          <p:cNvPr id="4" name="Slide Number Placeholder 3">
            <a:extLst>
              <a:ext uri="{FF2B5EF4-FFF2-40B4-BE49-F238E27FC236}">
                <a16:creationId xmlns:a16="http://schemas.microsoft.com/office/drawing/2014/main" id="{E543C389-557B-34F2-B6F3-F4825B8495D1}"/>
              </a:ext>
            </a:extLst>
          </p:cNvPr>
          <p:cNvSpPr>
            <a:spLocks noGrp="1"/>
          </p:cNvSpPr>
          <p:nvPr>
            <p:ph type="sldNum" sz="quarter" idx="11"/>
          </p:nvPr>
        </p:nvSpPr>
        <p:spPr/>
        <p:txBody>
          <a:bodyPr/>
          <a:lstStyle/>
          <a:p>
            <a:pPr marL="17328">
              <a:lnSpc>
                <a:spcPts val="875"/>
              </a:lnSpc>
            </a:pPr>
            <a:fld id="{81D60167-4931-47E6-BA6A-407CBD079E47}" type="slidenum">
              <a:rPr lang="en-US" smtClean="0"/>
              <a:pPr marL="17328">
                <a:lnSpc>
                  <a:spcPts val="875"/>
                </a:lnSpc>
              </a:pPr>
              <a:t>11</a:t>
            </a:fld>
            <a:endParaRPr lang="en-US"/>
          </a:p>
        </p:txBody>
      </p:sp>
      <p:grpSp>
        <p:nvGrpSpPr>
          <p:cNvPr id="7" name="Group 6">
            <a:extLst>
              <a:ext uri="{FF2B5EF4-FFF2-40B4-BE49-F238E27FC236}">
                <a16:creationId xmlns:a16="http://schemas.microsoft.com/office/drawing/2014/main" id="{7F661642-91E2-650B-6E7B-95DC0C511E3C}"/>
              </a:ext>
            </a:extLst>
          </p:cNvPr>
          <p:cNvGrpSpPr/>
          <p:nvPr/>
        </p:nvGrpSpPr>
        <p:grpSpPr>
          <a:xfrm>
            <a:off x="3805646" y="914627"/>
            <a:ext cx="5338355" cy="3774741"/>
            <a:chOff x="5770575" y="1613953"/>
            <a:chExt cx="6421425" cy="4540577"/>
          </a:xfrm>
        </p:grpSpPr>
        <p:pic>
          <p:nvPicPr>
            <p:cNvPr id="8" name="Picture 7">
              <a:extLst>
                <a:ext uri="{FF2B5EF4-FFF2-40B4-BE49-F238E27FC236}">
                  <a16:creationId xmlns:a16="http://schemas.microsoft.com/office/drawing/2014/main" id="{83DA1B9E-A356-1A77-2BD3-4BCC2A3E831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5998"/>
            <a:stretch/>
          </p:blipFill>
          <p:spPr>
            <a:xfrm>
              <a:off x="5770575" y="1613953"/>
              <a:ext cx="6421425" cy="4540577"/>
            </a:xfrm>
            <a:custGeom>
              <a:avLst/>
              <a:gdLst>
                <a:gd name="connsiteX0" fmla="*/ 0 w 4207266"/>
                <a:gd name="connsiteY0" fmla="*/ 0 h 2974949"/>
                <a:gd name="connsiteX1" fmla="*/ 4207266 w 4207266"/>
                <a:gd name="connsiteY1" fmla="*/ 0 h 2974949"/>
                <a:gd name="connsiteX2" fmla="*/ 4207266 w 4207266"/>
                <a:gd name="connsiteY2" fmla="*/ 2974949 h 2974949"/>
                <a:gd name="connsiteX3" fmla="*/ 0 w 4207266"/>
                <a:gd name="connsiteY3" fmla="*/ 2974949 h 2974949"/>
              </a:gdLst>
              <a:ahLst/>
              <a:cxnLst>
                <a:cxn ang="0">
                  <a:pos x="connsiteX0" y="connsiteY0"/>
                </a:cxn>
                <a:cxn ang="0">
                  <a:pos x="connsiteX1" y="connsiteY1"/>
                </a:cxn>
                <a:cxn ang="0">
                  <a:pos x="connsiteX2" y="connsiteY2"/>
                </a:cxn>
                <a:cxn ang="0">
                  <a:pos x="connsiteX3" y="connsiteY3"/>
                </a:cxn>
              </a:cxnLst>
              <a:rect l="l" t="t" r="r" b="b"/>
              <a:pathLst>
                <a:path w="4207266" h="2974949">
                  <a:moveTo>
                    <a:pt x="0" y="0"/>
                  </a:moveTo>
                  <a:lnTo>
                    <a:pt x="4207266" y="0"/>
                  </a:lnTo>
                  <a:lnTo>
                    <a:pt x="4207266" y="2974949"/>
                  </a:lnTo>
                  <a:lnTo>
                    <a:pt x="0" y="2974949"/>
                  </a:lnTo>
                  <a:close/>
                </a:path>
              </a:pathLst>
            </a:custGeom>
          </p:spPr>
        </p:pic>
        <p:pic>
          <p:nvPicPr>
            <p:cNvPr id="9" name="Picture 8" descr="A screenshot of a computer&#10;&#10;Description automatically generated">
              <a:extLst>
                <a:ext uri="{FF2B5EF4-FFF2-40B4-BE49-F238E27FC236}">
                  <a16:creationId xmlns:a16="http://schemas.microsoft.com/office/drawing/2014/main" id="{F38CA7B2-A374-3D62-F7A4-86FE056F14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9" r="987" b="41418"/>
            <a:stretch/>
          </p:blipFill>
          <p:spPr>
            <a:xfrm>
              <a:off x="6872934" y="1978610"/>
              <a:ext cx="5319065" cy="3629234"/>
            </a:xfrm>
            <a:prstGeom prst="rect">
              <a:avLst/>
            </a:prstGeom>
          </p:spPr>
        </p:pic>
        <p:sp>
          <p:nvSpPr>
            <p:cNvPr id="10" name="Rectangle 9">
              <a:extLst>
                <a:ext uri="{FF2B5EF4-FFF2-40B4-BE49-F238E27FC236}">
                  <a16:creationId xmlns:a16="http://schemas.microsoft.com/office/drawing/2014/main" id="{BE48ED99-8B9C-8F61-57BA-EEC58FA6EBE0}"/>
                </a:ext>
              </a:extLst>
            </p:cNvPr>
            <p:cNvSpPr/>
            <p:nvPr/>
          </p:nvSpPr>
          <p:spPr>
            <a:xfrm>
              <a:off x="6979778" y="2792193"/>
              <a:ext cx="1785898" cy="269745"/>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5742">
                <a:defRPr/>
              </a:pPr>
              <a:endParaRPr lang="en-US" sz="1050" err="1">
                <a:solidFill>
                  <a:srgbClr val="FFFFFF"/>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A4EABC70-5016-DFB4-C3C7-14EC42E35005}"/>
              </a:ext>
            </a:extLst>
          </p:cNvPr>
          <p:cNvGrpSpPr/>
          <p:nvPr/>
        </p:nvGrpSpPr>
        <p:grpSpPr>
          <a:xfrm>
            <a:off x="450851" y="2170585"/>
            <a:ext cx="3871717" cy="168182"/>
            <a:chOff x="450851" y="1985752"/>
            <a:chExt cx="3871717" cy="168182"/>
          </a:xfrm>
        </p:grpSpPr>
        <p:sp>
          <p:nvSpPr>
            <p:cNvPr id="13" name="TextBox 12">
              <a:extLst>
                <a:ext uri="{FF2B5EF4-FFF2-40B4-BE49-F238E27FC236}">
                  <a16:creationId xmlns:a16="http://schemas.microsoft.com/office/drawing/2014/main" id="{8E293B7B-8DFB-06BB-2149-C3931DEE8C3E}"/>
                </a:ext>
              </a:extLst>
            </p:cNvPr>
            <p:cNvSpPr txBox="1"/>
            <p:nvPr/>
          </p:nvSpPr>
          <p:spPr>
            <a:xfrm>
              <a:off x="714595" y="1989051"/>
              <a:ext cx="3607973" cy="161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311815">
                <a:buClr>
                  <a:srgbClr val="E5E4E4"/>
                </a:buClr>
                <a:defRPr/>
              </a:pPr>
              <a:r>
                <a:rPr lang="en-US" sz="1050" spc="-20">
                  <a:solidFill>
                    <a:srgbClr val="242424"/>
                  </a:solidFill>
                  <a:cs typeface="Calibri"/>
                </a:rPr>
                <a:t>Highlights over </a:t>
              </a:r>
              <a:r>
                <a:rPr lang="en-US" sz="1050" b="1" spc="-20">
                  <a:solidFill>
                    <a:srgbClr val="242424"/>
                  </a:solidFill>
                  <a:cs typeface="Calibri"/>
                </a:rPr>
                <a:t>1,300 companies </a:t>
              </a:r>
              <a:r>
                <a:rPr lang="en-US" sz="1050" spc="-20">
                  <a:solidFill>
                    <a:srgbClr val="242424"/>
                  </a:solidFill>
                  <a:cs typeface="Calibri"/>
                </a:rPr>
                <a:t>that have your data</a:t>
              </a:r>
            </a:p>
          </p:txBody>
        </p:sp>
        <p:grpSp>
          <p:nvGrpSpPr>
            <p:cNvPr id="14" name="Group 13">
              <a:extLst>
                <a:ext uri="{FF2B5EF4-FFF2-40B4-BE49-F238E27FC236}">
                  <a16:creationId xmlns:a16="http://schemas.microsoft.com/office/drawing/2014/main" id="{1365E197-142D-4DBA-56E4-6B0755A9DFFB}"/>
                </a:ext>
              </a:extLst>
            </p:cNvPr>
            <p:cNvGrpSpPr/>
            <p:nvPr/>
          </p:nvGrpSpPr>
          <p:grpSpPr>
            <a:xfrm>
              <a:off x="450851" y="1985752"/>
              <a:ext cx="168181" cy="168182"/>
              <a:chOff x="457200" y="2605641"/>
              <a:chExt cx="228600" cy="228600"/>
            </a:xfrm>
            <a:solidFill>
              <a:schemeClr val="tx1"/>
            </a:solidFill>
          </p:grpSpPr>
          <p:sp>
            <p:nvSpPr>
              <p:cNvPr id="15" name="Freeform: Shape 14">
                <a:extLst>
                  <a:ext uri="{FF2B5EF4-FFF2-40B4-BE49-F238E27FC236}">
                    <a16:creationId xmlns:a16="http://schemas.microsoft.com/office/drawing/2014/main" id="{4F6FFFA8-C251-9FDB-930A-EDBE3BABA4F4}"/>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pPr defTabSz="311815">
                  <a:defRPr/>
                </a:pPr>
                <a:endParaRPr lang="en-US" sz="1050">
                  <a:solidFill>
                    <a:srgbClr val="242424"/>
                  </a:solidFill>
                </a:endParaRPr>
              </a:p>
            </p:txBody>
          </p:sp>
          <p:sp>
            <p:nvSpPr>
              <p:cNvPr id="16" name="Freeform: Shape 15">
                <a:extLst>
                  <a:ext uri="{FF2B5EF4-FFF2-40B4-BE49-F238E27FC236}">
                    <a16:creationId xmlns:a16="http://schemas.microsoft.com/office/drawing/2014/main" id="{970C87C3-ED17-718D-3C06-A6A843DE7810}"/>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solidFill>
                <a:schemeClr val="tx1"/>
              </a:solidFill>
              <a:ln w="521" cap="flat">
                <a:noFill/>
                <a:prstDash val="solid"/>
                <a:miter/>
              </a:ln>
            </p:spPr>
            <p:txBody>
              <a:bodyPr rtlCol="0" anchor="ctr"/>
              <a:lstStyle/>
              <a:p>
                <a:pPr defTabSz="311815">
                  <a:defRPr/>
                </a:pPr>
                <a:endParaRPr lang="en-US" sz="1050">
                  <a:solidFill>
                    <a:srgbClr val="242424"/>
                  </a:solidFill>
                </a:endParaRPr>
              </a:p>
            </p:txBody>
          </p:sp>
        </p:grpSp>
      </p:grpSp>
      <p:grpSp>
        <p:nvGrpSpPr>
          <p:cNvPr id="23" name="Group 22">
            <a:extLst>
              <a:ext uri="{FF2B5EF4-FFF2-40B4-BE49-F238E27FC236}">
                <a16:creationId xmlns:a16="http://schemas.microsoft.com/office/drawing/2014/main" id="{AE1AF5CD-9FBA-E3FD-BDC9-E91BABDC9C0C}"/>
              </a:ext>
            </a:extLst>
          </p:cNvPr>
          <p:cNvGrpSpPr/>
          <p:nvPr/>
        </p:nvGrpSpPr>
        <p:grpSpPr>
          <a:xfrm>
            <a:off x="450851" y="2565161"/>
            <a:ext cx="3871717" cy="484748"/>
            <a:chOff x="450851" y="2411843"/>
            <a:chExt cx="3871717" cy="484748"/>
          </a:xfrm>
        </p:grpSpPr>
        <p:sp>
          <p:nvSpPr>
            <p:cNvPr id="18" name="TextBox 17">
              <a:extLst>
                <a:ext uri="{FF2B5EF4-FFF2-40B4-BE49-F238E27FC236}">
                  <a16:creationId xmlns:a16="http://schemas.microsoft.com/office/drawing/2014/main" id="{8482E981-D2E4-FD6F-2C3A-4C4528DDD049}"/>
                </a:ext>
              </a:extLst>
            </p:cNvPr>
            <p:cNvSpPr txBox="1"/>
            <p:nvPr/>
          </p:nvSpPr>
          <p:spPr>
            <a:xfrm>
              <a:off x="714595" y="2411843"/>
              <a:ext cx="3607973" cy="4847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311815">
                <a:buClr>
                  <a:srgbClr val="E5E4E4"/>
                </a:buClr>
                <a:defRPr/>
              </a:pPr>
              <a:r>
                <a:rPr lang="en-US" sz="1050">
                  <a:solidFill>
                    <a:srgbClr val="242424"/>
                  </a:solidFill>
                  <a:cs typeface="Calibri"/>
                </a:rPr>
                <a:t>Uncover old online accounts that hold your personal data and choose if you want to keep or delete them to help reduce your digital footprint and spam</a:t>
              </a:r>
              <a:endParaRPr lang="en-US" sz="1050" baseline="30000">
                <a:solidFill>
                  <a:srgbClr val="242424"/>
                </a:solidFill>
                <a:cs typeface="Calibri"/>
              </a:endParaRPr>
            </a:p>
          </p:txBody>
        </p:sp>
        <p:grpSp>
          <p:nvGrpSpPr>
            <p:cNvPr id="19" name="Group 18">
              <a:extLst>
                <a:ext uri="{FF2B5EF4-FFF2-40B4-BE49-F238E27FC236}">
                  <a16:creationId xmlns:a16="http://schemas.microsoft.com/office/drawing/2014/main" id="{5EAAB102-0940-1290-A187-52095B551EDA}"/>
                </a:ext>
              </a:extLst>
            </p:cNvPr>
            <p:cNvGrpSpPr/>
            <p:nvPr/>
          </p:nvGrpSpPr>
          <p:grpSpPr>
            <a:xfrm>
              <a:off x="450851" y="2411843"/>
              <a:ext cx="168181" cy="168182"/>
              <a:chOff x="457200" y="2605641"/>
              <a:chExt cx="228600" cy="228600"/>
            </a:xfrm>
            <a:solidFill>
              <a:schemeClr val="tx1"/>
            </a:solidFill>
          </p:grpSpPr>
          <p:sp>
            <p:nvSpPr>
              <p:cNvPr id="20" name="Freeform: Shape 19">
                <a:extLst>
                  <a:ext uri="{FF2B5EF4-FFF2-40B4-BE49-F238E27FC236}">
                    <a16:creationId xmlns:a16="http://schemas.microsoft.com/office/drawing/2014/main" id="{27FAD243-5A5F-5D93-114C-2E43001E3FEF}"/>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pPr defTabSz="311815">
                  <a:defRPr/>
                </a:pPr>
                <a:endParaRPr lang="en-US" sz="1050">
                  <a:solidFill>
                    <a:srgbClr val="242424"/>
                  </a:solidFill>
                </a:endParaRPr>
              </a:p>
            </p:txBody>
          </p:sp>
          <p:sp>
            <p:nvSpPr>
              <p:cNvPr id="21" name="Freeform: Shape 20">
                <a:extLst>
                  <a:ext uri="{FF2B5EF4-FFF2-40B4-BE49-F238E27FC236}">
                    <a16:creationId xmlns:a16="http://schemas.microsoft.com/office/drawing/2014/main" id="{A270A654-CA77-AEB8-4BA4-C9E01D5385F7}"/>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solidFill>
                <a:schemeClr val="tx1"/>
              </a:solidFill>
              <a:ln w="521" cap="flat">
                <a:noFill/>
                <a:prstDash val="solid"/>
                <a:miter/>
              </a:ln>
            </p:spPr>
            <p:txBody>
              <a:bodyPr rtlCol="0" anchor="ctr"/>
              <a:lstStyle/>
              <a:p>
                <a:pPr defTabSz="311815">
                  <a:defRPr/>
                </a:pPr>
                <a:endParaRPr lang="en-US" sz="1050">
                  <a:solidFill>
                    <a:srgbClr val="242424"/>
                  </a:solidFill>
                </a:endParaRPr>
              </a:p>
            </p:txBody>
          </p:sp>
        </p:grpSp>
      </p:grpSp>
      <p:grpSp>
        <p:nvGrpSpPr>
          <p:cNvPr id="28" name="Group 27">
            <a:extLst>
              <a:ext uri="{FF2B5EF4-FFF2-40B4-BE49-F238E27FC236}">
                <a16:creationId xmlns:a16="http://schemas.microsoft.com/office/drawing/2014/main" id="{D0FCAD3A-9466-F5F0-6C22-AC23E82BA6D2}"/>
              </a:ext>
            </a:extLst>
          </p:cNvPr>
          <p:cNvGrpSpPr/>
          <p:nvPr/>
        </p:nvGrpSpPr>
        <p:grpSpPr>
          <a:xfrm>
            <a:off x="450851" y="3276303"/>
            <a:ext cx="3871717" cy="168182"/>
            <a:chOff x="450851" y="3162568"/>
            <a:chExt cx="3871717" cy="168182"/>
          </a:xfrm>
        </p:grpSpPr>
        <p:sp>
          <p:nvSpPr>
            <p:cNvPr id="24" name="TextBox 23">
              <a:extLst>
                <a:ext uri="{FF2B5EF4-FFF2-40B4-BE49-F238E27FC236}">
                  <a16:creationId xmlns:a16="http://schemas.microsoft.com/office/drawing/2014/main" id="{43B3C763-5E23-A7AF-7951-6EFD5D5EAE48}"/>
                </a:ext>
              </a:extLst>
            </p:cNvPr>
            <p:cNvSpPr txBox="1"/>
            <p:nvPr/>
          </p:nvSpPr>
          <p:spPr>
            <a:xfrm>
              <a:off x="714595" y="3165868"/>
              <a:ext cx="3607973" cy="161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311815">
                <a:buClr>
                  <a:srgbClr val="E5E4E4"/>
                </a:buClr>
                <a:defRPr/>
              </a:pPr>
              <a:r>
                <a:rPr lang="en-US" sz="1050">
                  <a:solidFill>
                    <a:srgbClr val="242424"/>
                  </a:solidFill>
                  <a:cs typeface="Calibri"/>
                </a:rPr>
                <a:t>Request your data to be removed</a:t>
              </a:r>
              <a:endParaRPr lang="en-US" sz="1050" baseline="30000">
                <a:solidFill>
                  <a:srgbClr val="242424"/>
                </a:solidFill>
                <a:cs typeface="Calibri"/>
              </a:endParaRPr>
            </a:p>
          </p:txBody>
        </p:sp>
        <p:grpSp>
          <p:nvGrpSpPr>
            <p:cNvPr id="25" name="Group 24">
              <a:extLst>
                <a:ext uri="{FF2B5EF4-FFF2-40B4-BE49-F238E27FC236}">
                  <a16:creationId xmlns:a16="http://schemas.microsoft.com/office/drawing/2014/main" id="{42D08B39-6A7D-88D3-2A07-3831391E0024}"/>
                </a:ext>
              </a:extLst>
            </p:cNvPr>
            <p:cNvGrpSpPr/>
            <p:nvPr/>
          </p:nvGrpSpPr>
          <p:grpSpPr>
            <a:xfrm>
              <a:off x="450851" y="3162568"/>
              <a:ext cx="168181" cy="168182"/>
              <a:chOff x="457200" y="2605641"/>
              <a:chExt cx="228600" cy="228600"/>
            </a:xfrm>
            <a:solidFill>
              <a:schemeClr val="tx1"/>
            </a:solidFill>
          </p:grpSpPr>
          <p:sp>
            <p:nvSpPr>
              <p:cNvPr id="26" name="Freeform: Shape 25">
                <a:extLst>
                  <a:ext uri="{FF2B5EF4-FFF2-40B4-BE49-F238E27FC236}">
                    <a16:creationId xmlns:a16="http://schemas.microsoft.com/office/drawing/2014/main" id="{67EDF858-A1AE-4F5F-E895-C8AB5999D49D}"/>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pPr defTabSz="311815">
                  <a:defRPr/>
                </a:pPr>
                <a:endParaRPr lang="en-US" sz="1050">
                  <a:solidFill>
                    <a:srgbClr val="242424"/>
                  </a:solidFill>
                </a:endParaRPr>
              </a:p>
            </p:txBody>
          </p:sp>
          <p:sp>
            <p:nvSpPr>
              <p:cNvPr id="27" name="Freeform: Shape 26">
                <a:extLst>
                  <a:ext uri="{FF2B5EF4-FFF2-40B4-BE49-F238E27FC236}">
                    <a16:creationId xmlns:a16="http://schemas.microsoft.com/office/drawing/2014/main" id="{CC9ABE82-2921-1050-607A-482A68935A8D}"/>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solidFill>
                <a:schemeClr val="tx1"/>
              </a:solidFill>
              <a:ln w="521" cap="flat">
                <a:noFill/>
                <a:prstDash val="solid"/>
                <a:miter/>
              </a:ln>
            </p:spPr>
            <p:txBody>
              <a:bodyPr rtlCol="0" anchor="ctr"/>
              <a:lstStyle/>
              <a:p>
                <a:pPr defTabSz="311815">
                  <a:defRPr/>
                </a:pPr>
                <a:endParaRPr lang="en-US" sz="1050">
                  <a:solidFill>
                    <a:srgbClr val="242424"/>
                  </a:solidFill>
                </a:endParaRPr>
              </a:p>
            </p:txBody>
          </p:sp>
        </p:grpSp>
      </p:grpSp>
      <p:grpSp>
        <p:nvGrpSpPr>
          <p:cNvPr id="33" name="Group 32">
            <a:extLst>
              <a:ext uri="{FF2B5EF4-FFF2-40B4-BE49-F238E27FC236}">
                <a16:creationId xmlns:a16="http://schemas.microsoft.com/office/drawing/2014/main" id="{9C0A3D2D-643E-8A2C-0EF5-E5FE152F7AF9}"/>
              </a:ext>
            </a:extLst>
          </p:cNvPr>
          <p:cNvGrpSpPr/>
          <p:nvPr/>
        </p:nvGrpSpPr>
        <p:grpSpPr>
          <a:xfrm>
            <a:off x="450851" y="3670879"/>
            <a:ext cx="3871717" cy="168182"/>
            <a:chOff x="450851" y="3566310"/>
            <a:chExt cx="3871717" cy="168182"/>
          </a:xfrm>
        </p:grpSpPr>
        <p:sp>
          <p:nvSpPr>
            <p:cNvPr id="29" name="TextBox 28">
              <a:extLst>
                <a:ext uri="{FF2B5EF4-FFF2-40B4-BE49-F238E27FC236}">
                  <a16:creationId xmlns:a16="http://schemas.microsoft.com/office/drawing/2014/main" id="{47D4F238-501C-C8C4-33E8-78E99F4B306F}"/>
                </a:ext>
              </a:extLst>
            </p:cNvPr>
            <p:cNvSpPr txBox="1"/>
            <p:nvPr/>
          </p:nvSpPr>
          <p:spPr>
            <a:xfrm>
              <a:off x="714595" y="3569609"/>
              <a:ext cx="3607973" cy="161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311815">
                <a:buClr>
                  <a:srgbClr val="E5E4E4"/>
                </a:buClr>
                <a:defRPr/>
              </a:pPr>
              <a:r>
                <a:rPr lang="en-US" sz="1050">
                  <a:solidFill>
                    <a:srgbClr val="242424"/>
                  </a:solidFill>
                  <a:cs typeface="Calibri"/>
                </a:rPr>
                <a:t>Manage your marketing subscriptions</a:t>
              </a:r>
              <a:endParaRPr lang="en-US" sz="1050" baseline="30000">
                <a:solidFill>
                  <a:srgbClr val="242424"/>
                </a:solidFill>
                <a:cs typeface="Calibri"/>
              </a:endParaRPr>
            </a:p>
          </p:txBody>
        </p:sp>
        <p:grpSp>
          <p:nvGrpSpPr>
            <p:cNvPr id="30" name="Group 29">
              <a:extLst>
                <a:ext uri="{FF2B5EF4-FFF2-40B4-BE49-F238E27FC236}">
                  <a16:creationId xmlns:a16="http://schemas.microsoft.com/office/drawing/2014/main" id="{E9B51867-2233-D436-4330-B847082DDF64}"/>
                </a:ext>
              </a:extLst>
            </p:cNvPr>
            <p:cNvGrpSpPr/>
            <p:nvPr/>
          </p:nvGrpSpPr>
          <p:grpSpPr>
            <a:xfrm>
              <a:off x="450851" y="3566310"/>
              <a:ext cx="168181" cy="168182"/>
              <a:chOff x="457200" y="2605641"/>
              <a:chExt cx="228600" cy="228600"/>
            </a:xfrm>
            <a:solidFill>
              <a:schemeClr val="tx1"/>
            </a:solidFill>
          </p:grpSpPr>
          <p:sp>
            <p:nvSpPr>
              <p:cNvPr id="31" name="Freeform: Shape 30">
                <a:extLst>
                  <a:ext uri="{FF2B5EF4-FFF2-40B4-BE49-F238E27FC236}">
                    <a16:creationId xmlns:a16="http://schemas.microsoft.com/office/drawing/2014/main" id="{18CEC94E-A627-2718-5551-832C4BF89F6E}"/>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pPr defTabSz="311815">
                  <a:defRPr/>
                </a:pPr>
                <a:endParaRPr lang="en-US" sz="1050">
                  <a:solidFill>
                    <a:srgbClr val="242424"/>
                  </a:solidFill>
                </a:endParaRPr>
              </a:p>
            </p:txBody>
          </p:sp>
          <p:sp>
            <p:nvSpPr>
              <p:cNvPr id="32" name="Freeform: Shape 31">
                <a:extLst>
                  <a:ext uri="{FF2B5EF4-FFF2-40B4-BE49-F238E27FC236}">
                    <a16:creationId xmlns:a16="http://schemas.microsoft.com/office/drawing/2014/main" id="{5DC5EF06-3C0C-D509-B08E-29D77F062FD0}"/>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solidFill>
                <a:schemeClr val="tx1"/>
              </a:solidFill>
              <a:ln w="521" cap="flat">
                <a:noFill/>
                <a:prstDash val="solid"/>
                <a:miter/>
              </a:ln>
            </p:spPr>
            <p:txBody>
              <a:bodyPr rtlCol="0" anchor="ctr"/>
              <a:lstStyle/>
              <a:p>
                <a:pPr defTabSz="311815">
                  <a:defRPr/>
                </a:pPr>
                <a:endParaRPr lang="en-US" sz="1050">
                  <a:solidFill>
                    <a:srgbClr val="242424"/>
                  </a:solidFill>
                </a:endParaRPr>
              </a:p>
            </p:txBody>
          </p:sp>
        </p:grpSp>
      </p:grpSp>
      <p:grpSp>
        <p:nvGrpSpPr>
          <p:cNvPr id="44" name="Group 43">
            <a:extLst>
              <a:ext uri="{FF2B5EF4-FFF2-40B4-BE49-F238E27FC236}">
                <a16:creationId xmlns:a16="http://schemas.microsoft.com/office/drawing/2014/main" id="{7093C036-4AA4-3137-408E-3B01FF2A941E}"/>
              </a:ext>
            </a:extLst>
          </p:cNvPr>
          <p:cNvGrpSpPr/>
          <p:nvPr/>
        </p:nvGrpSpPr>
        <p:grpSpPr>
          <a:xfrm>
            <a:off x="450851" y="4065455"/>
            <a:ext cx="3871717" cy="168182"/>
            <a:chOff x="450851" y="3970054"/>
            <a:chExt cx="3871717" cy="168182"/>
          </a:xfrm>
        </p:grpSpPr>
        <p:sp>
          <p:nvSpPr>
            <p:cNvPr id="34" name="TextBox 33">
              <a:extLst>
                <a:ext uri="{FF2B5EF4-FFF2-40B4-BE49-F238E27FC236}">
                  <a16:creationId xmlns:a16="http://schemas.microsoft.com/office/drawing/2014/main" id="{4148B7A4-19AB-CC41-934D-B8BDD3C4C0D6}"/>
                </a:ext>
              </a:extLst>
            </p:cNvPr>
            <p:cNvSpPr txBox="1"/>
            <p:nvPr/>
          </p:nvSpPr>
          <p:spPr>
            <a:xfrm>
              <a:off x="714595" y="3973354"/>
              <a:ext cx="3607973" cy="161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311815">
                <a:buClr>
                  <a:srgbClr val="E5E4E4"/>
                </a:buClr>
                <a:defRPr/>
              </a:pPr>
              <a:r>
                <a:rPr lang="en-US" sz="1050">
                  <a:solidFill>
                    <a:srgbClr val="242424"/>
                  </a:solidFill>
                  <a:cs typeface="Calibri"/>
                </a:rPr>
                <a:t>Or keep as trusted</a:t>
              </a:r>
              <a:endParaRPr lang="en-US" sz="1050" baseline="30000">
                <a:solidFill>
                  <a:srgbClr val="242424"/>
                </a:solidFill>
                <a:cs typeface="Calibri"/>
              </a:endParaRPr>
            </a:p>
          </p:txBody>
        </p:sp>
        <p:grpSp>
          <p:nvGrpSpPr>
            <p:cNvPr id="35" name="Group 34">
              <a:extLst>
                <a:ext uri="{FF2B5EF4-FFF2-40B4-BE49-F238E27FC236}">
                  <a16:creationId xmlns:a16="http://schemas.microsoft.com/office/drawing/2014/main" id="{4A2C9495-2957-3B09-4692-A01F651D4CFA}"/>
                </a:ext>
              </a:extLst>
            </p:cNvPr>
            <p:cNvGrpSpPr/>
            <p:nvPr/>
          </p:nvGrpSpPr>
          <p:grpSpPr>
            <a:xfrm>
              <a:off x="450851" y="3970054"/>
              <a:ext cx="168181" cy="168182"/>
              <a:chOff x="457200" y="2605641"/>
              <a:chExt cx="228600" cy="228600"/>
            </a:xfrm>
            <a:solidFill>
              <a:schemeClr val="tx1"/>
            </a:solidFill>
          </p:grpSpPr>
          <p:sp>
            <p:nvSpPr>
              <p:cNvPr id="36" name="Freeform: Shape 35">
                <a:extLst>
                  <a:ext uri="{FF2B5EF4-FFF2-40B4-BE49-F238E27FC236}">
                    <a16:creationId xmlns:a16="http://schemas.microsoft.com/office/drawing/2014/main" id="{64BEFEC4-ADFA-7913-C4EE-2FDF5180DC80}"/>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pPr defTabSz="311815">
                  <a:defRPr/>
                </a:pPr>
                <a:endParaRPr lang="en-US" sz="1050">
                  <a:solidFill>
                    <a:srgbClr val="242424"/>
                  </a:solidFill>
                </a:endParaRPr>
              </a:p>
            </p:txBody>
          </p:sp>
          <p:sp>
            <p:nvSpPr>
              <p:cNvPr id="37" name="Freeform: Shape 36">
                <a:extLst>
                  <a:ext uri="{FF2B5EF4-FFF2-40B4-BE49-F238E27FC236}">
                    <a16:creationId xmlns:a16="http://schemas.microsoft.com/office/drawing/2014/main" id="{B34B6DDC-9945-B045-DFA9-9CDEEB0C43A4}"/>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solidFill>
                <a:schemeClr val="tx1"/>
              </a:solidFill>
              <a:ln w="521" cap="flat">
                <a:noFill/>
                <a:prstDash val="solid"/>
                <a:miter/>
              </a:ln>
            </p:spPr>
            <p:txBody>
              <a:bodyPr rtlCol="0" anchor="ctr"/>
              <a:lstStyle/>
              <a:p>
                <a:pPr defTabSz="311815">
                  <a:defRPr/>
                </a:pPr>
                <a:endParaRPr lang="en-US" sz="1050">
                  <a:solidFill>
                    <a:srgbClr val="242424"/>
                  </a:solidFill>
                </a:endParaRPr>
              </a:p>
            </p:txBody>
          </p:sp>
        </p:grpSp>
      </p:grpSp>
      <p:cxnSp>
        <p:nvCxnSpPr>
          <p:cNvPr id="11" name="Straight Connector 10">
            <a:extLst>
              <a:ext uri="{FF2B5EF4-FFF2-40B4-BE49-F238E27FC236}">
                <a16:creationId xmlns:a16="http://schemas.microsoft.com/office/drawing/2014/main" id="{AE5E7030-D1AA-DE00-4CE8-65B03F6EE3B2}"/>
              </a:ext>
            </a:extLst>
          </p:cNvPr>
          <p:cNvCxnSpPr>
            <a:cxnSpLocks/>
          </p:cNvCxnSpPr>
          <p:nvPr/>
        </p:nvCxnSpPr>
        <p:spPr>
          <a:xfrm>
            <a:off x="450850" y="2451964"/>
            <a:ext cx="3871718"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472528E-4549-51FD-77FA-0177C1FF8F3E}"/>
              </a:ext>
            </a:extLst>
          </p:cNvPr>
          <p:cNvCxnSpPr>
            <a:cxnSpLocks/>
          </p:cNvCxnSpPr>
          <p:nvPr/>
        </p:nvCxnSpPr>
        <p:spPr>
          <a:xfrm>
            <a:off x="450850" y="3163106"/>
            <a:ext cx="3871718"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FA67893-6358-DB13-D68A-81E19645B640}"/>
              </a:ext>
            </a:extLst>
          </p:cNvPr>
          <p:cNvCxnSpPr>
            <a:cxnSpLocks/>
          </p:cNvCxnSpPr>
          <p:nvPr/>
        </p:nvCxnSpPr>
        <p:spPr>
          <a:xfrm>
            <a:off x="450850" y="3952258"/>
            <a:ext cx="3871718"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675D996-34CB-1316-0EBF-FD9CE8E1695A}"/>
              </a:ext>
            </a:extLst>
          </p:cNvPr>
          <p:cNvCxnSpPr>
            <a:cxnSpLocks/>
          </p:cNvCxnSpPr>
          <p:nvPr/>
        </p:nvCxnSpPr>
        <p:spPr>
          <a:xfrm>
            <a:off x="450850" y="3557682"/>
            <a:ext cx="3871718" cy="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76F60351-BF29-4450-6B32-F06639F6ADAE}"/>
              </a:ext>
            </a:extLst>
          </p:cNvPr>
          <p:cNvSpPr/>
          <p:nvPr/>
        </p:nvSpPr>
        <p:spPr>
          <a:xfrm>
            <a:off x="450849" y="4346835"/>
            <a:ext cx="3279179" cy="358515"/>
          </a:xfrm>
          <a:prstGeom prst="roundRect">
            <a:avLst>
              <a:gd name="adj" fmla="val 5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15">
              <a:defRPr/>
            </a:pPr>
            <a:r>
              <a:rPr lang="en-US" sz="1000" b="1" kern="0">
                <a:solidFill>
                  <a:schemeClr val="bg1"/>
                </a:solidFill>
                <a:cs typeface="Arial" panose="020B0604020202020204" pitchFamily="34" charset="0"/>
              </a:rPr>
              <a:t>1,300 Vendors </a:t>
            </a:r>
            <a:r>
              <a:rPr lang="en-US" sz="1000" b="1" kern="0">
                <a:solidFill>
                  <a:schemeClr val="bg1"/>
                </a:solidFill>
                <a:cs typeface="Arial" panose="020B0604020202020204" pitchFamily="34" charset="0"/>
                <a:sym typeface="Wingdings" pitchFamily="2" charset="2"/>
              </a:rPr>
              <a:t> 2,300 Vendors (April 2025)</a:t>
            </a:r>
            <a:endParaRPr lang="en-US" sz="1000" b="1" kern="0">
              <a:solidFill>
                <a:schemeClr val="bg1"/>
              </a:solidFill>
              <a:cs typeface="Arial" panose="020B0604020202020204" pitchFamily="34" charset="0"/>
            </a:endParaRPr>
          </a:p>
        </p:txBody>
      </p:sp>
      <p:sp>
        <p:nvSpPr>
          <p:cNvPr id="41" name="Title 2">
            <a:extLst>
              <a:ext uri="{FF2B5EF4-FFF2-40B4-BE49-F238E27FC236}">
                <a16:creationId xmlns:a16="http://schemas.microsoft.com/office/drawing/2014/main" id="{BCA348C0-B5C9-E1D9-4A7A-49E42198C5CE}"/>
              </a:ext>
            </a:extLst>
          </p:cNvPr>
          <p:cNvSpPr txBox="1">
            <a:spLocks/>
          </p:cNvSpPr>
          <p:nvPr/>
        </p:nvSpPr>
        <p:spPr>
          <a:xfrm>
            <a:off x="450849" y="1450254"/>
            <a:ext cx="4114799" cy="38779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0"/>
              </a:spcAft>
              <a:defRPr/>
            </a:pPr>
            <a:r>
              <a:rPr lang="en-US" sz="1400" kern="0">
                <a:solidFill>
                  <a:srgbClr val="242424"/>
                </a:solidFill>
                <a:latin typeface="Arial"/>
              </a:rPr>
              <a:t>Analyze your inbox and manage which companies have your data</a:t>
            </a:r>
          </a:p>
        </p:txBody>
      </p:sp>
      <p:sp>
        <p:nvSpPr>
          <p:cNvPr id="5" name="Rectangle: Single Corner Rounded 4">
            <a:extLst>
              <a:ext uri="{FF2B5EF4-FFF2-40B4-BE49-F238E27FC236}">
                <a16:creationId xmlns:a16="http://schemas.microsoft.com/office/drawing/2014/main" id="{A698A258-AF0B-DF7B-9E27-32A53641542F}"/>
              </a:ext>
            </a:extLst>
          </p:cNvPr>
          <p:cNvSpPr/>
          <p:nvPr/>
        </p:nvSpPr>
        <p:spPr>
          <a:xfrm rot="10800000">
            <a:off x="6310206" y="-7257"/>
            <a:ext cx="2833793" cy="540655"/>
          </a:xfrm>
          <a:prstGeom prst="round1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a:ea typeface="+mn-ea"/>
              <a:cs typeface="+mn-cs"/>
            </a:endParaRPr>
          </a:p>
        </p:txBody>
      </p:sp>
      <p:sp>
        <p:nvSpPr>
          <p:cNvPr id="12" name="Title 2">
            <a:extLst>
              <a:ext uri="{FF2B5EF4-FFF2-40B4-BE49-F238E27FC236}">
                <a16:creationId xmlns:a16="http://schemas.microsoft.com/office/drawing/2014/main" id="{1BD92998-4EE1-541D-9ABA-01D4CFD94AE6}"/>
              </a:ext>
            </a:extLst>
          </p:cNvPr>
          <p:cNvSpPr txBox="1">
            <a:spLocks/>
          </p:cNvSpPr>
          <p:nvPr/>
        </p:nvSpPr>
        <p:spPr>
          <a:xfrm>
            <a:off x="6446067" y="169507"/>
            <a:ext cx="2240734" cy="15388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r" defTabSz="685800">
              <a:lnSpc>
                <a:spcPct val="100000"/>
              </a:lnSpc>
              <a:spcAft>
                <a:spcPts val="0"/>
              </a:spcAft>
              <a:defRPr/>
            </a:pPr>
            <a:r>
              <a:rPr lang="en-US" sz="1000" b="0" kern="0">
                <a:solidFill>
                  <a:srgbClr val="FFFFFF"/>
                </a:solidFill>
              </a:rPr>
              <a:t>Give Me Control of My Personal Data</a:t>
            </a:r>
          </a:p>
        </p:txBody>
      </p:sp>
    </p:spTree>
    <p:extLst>
      <p:ext uri="{BB962C8B-B14F-4D97-AF65-F5344CB8AC3E}">
        <p14:creationId xmlns:p14="http://schemas.microsoft.com/office/powerpoint/2010/main" val="391424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1BAD5-CDB3-D03F-CDEA-85E0259DF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02A76-92C8-6694-2B2F-23F76D50C112}"/>
              </a:ext>
            </a:extLst>
          </p:cNvPr>
          <p:cNvSpPr>
            <a:spLocks noGrp="1"/>
          </p:cNvSpPr>
          <p:nvPr>
            <p:ph type="title"/>
          </p:nvPr>
        </p:nvSpPr>
        <p:spPr>
          <a:xfrm>
            <a:off x="485776" y="1782367"/>
            <a:ext cx="6423025" cy="1388837"/>
          </a:xfrm>
        </p:spPr>
        <p:txBody>
          <a:bodyPr/>
          <a:lstStyle/>
          <a:p>
            <a:r>
              <a:rPr lang="en-US" sz="4050"/>
              <a:t>Help protect my online life from scams and security threats</a:t>
            </a:r>
          </a:p>
        </p:txBody>
      </p:sp>
      <p:sp>
        <p:nvSpPr>
          <p:cNvPr id="3" name="Text Placeholder 2">
            <a:extLst>
              <a:ext uri="{FF2B5EF4-FFF2-40B4-BE49-F238E27FC236}">
                <a16:creationId xmlns:a16="http://schemas.microsoft.com/office/drawing/2014/main" id="{4EB9CC44-F9C7-ACFF-1393-99060CB14A78}"/>
              </a:ext>
            </a:extLst>
          </p:cNvPr>
          <p:cNvSpPr>
            <a:spLocks noGrp="1"/>
          </p:cNvSpPr>
          <p:nvPr>
            <p:ph type="body" sz="quarter" idx="12"/>
          </p:nvPr>
        </p:nvSpPr>
        <p:spPr>
          <a:xfrm>
            <a:off x="485775" y="3541460"/>
            <a:ext cx="5755368" cy="300082"/>
          </a:xfrm>
        </p:spPr>
        <p:txBody>
          <a:bodyPr>
            <a:noAutofit/>
          </a:bodyPr>
          <a:lstStyle/>
          <a:p>
            <a:r>
              <a:rPr lang="en-US" sz="2400">
                <a:latin typeface="Arial"/>
                <a:cs typeface="Arial"/>
              </a:rPr>
              <a:t>Introducing: Genie Scam Protection Pro</a:t>
            </a:r>
            <a:endParaRPr lang="en-US" sz="2400"/>
          </a:p>
        </p:txBody>
      </p:sp>
    </p:spTree>
    <p:extLst>
      <p:ext uri="{BB962C8B-B14F-4D97-AF65-F5344CB8AC3E}">
        <p14:creationId xmlns:p14="http://schemas.microsoft.com/office/powerpoint/2010/main" val="2423921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0E8D2-EBFD-2A33-B4E1-437D6E1EB7F3}"/>
            </a:ext>
          </a:extLst>
        </p:cNvPr>
        <p:cNvGrpSpPr/>
        <p:nvPr/>
      </p:nvGrpSpPr>
      <p:grpSpPr>
        <a:xfrm>
          <a:off x="0" y="0"/>
          <a:ext cx="0" cy="0"/>
          <a:chOff x="0" y="0"/>
          <a:chExt cx="0" cy="0"/>
        </a:xfrm>
      </p:grpSpPr>
      <p:sp>
        <p:nvSpPr>
          <p:cNvPr id="17" name="Freeform: Shape 16">
            <a:extLst>
              <a:ext uri="{FF2B5EF4-FFF2-40B4-BE49-F238E27FC236}">
                <a16:creationId xmlns:a16="http://schemas.microsoft.com/office/drawing/2014/main" id="{48471FE4-7BB0-9453-4092-3DEA5AD50E6A}"/>
              </a:ext>
            </a:extLst>
          </p:cNvPr>
          <p:cNvSpPr>
            <a:spLocks/>
          </p:cNvSpPr>
          <p:nvPr/>
        </p:nvSpPr>
        <p:spPr>
          <a:xfrm>
            <a:off x="1" y="0"/>
            <a:ext cx="4262850" cy="4705350"/>
          </a:xfrm>
          <a:custGeom>
            <a:avLst/>
            <a:gdLst>
              <a:gd name="connsiteX0" fmla="*/ 0 w 3965259"/>
              <a:gd name="connsiteY0" fmla="*/ 0 h 4608354"/>
              <a:gd name="connsiteX1" fmla="*/ 3965259 w 3965259"/>
              <a:gd name="connsiteY1" fmla="*/ 0 h 4608354"/>
              <a:gd name="connsiteX2" fmla="*/ 3965259 w 3965259"/>
              <a:gd name="connsiteY2" fmla="*/ 4443171 h 4608354"/>
              <a:gd name="connsiteX3" fmla="*/ 3800076 w 3965259"/>
              <a:gd name="connsiteY3" fmla="*/ 4608354 h 4608354"/>
              <a:gd name="connsiteX4" fmla="*/ 0 w 3965259"/>
              <a:gd name="connsiteY4" fmla="*/ 4608354 h 4608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5259" h="4608354">
                <a:moveTo>
                  <a:pt x="0" y="0"/>
                </a:moveTo>
                <a:lnTo>
                  <a:pt x="3965259" y="0"/>
                </a:lnTo>
                <a:lnTo>
                  <a:pt x="3965259" y="4443171"/>
                </a:lnTo>
                <a:cubicBezTo>
                  <a:pt x="3965259" y="4534399"/>
                  <a:pt x="3891304" y="4608354"/>
                  <a:pt x="3800076" y="4608354"/>
                </a:cubicBezTo>
                <a:lnTo>
                  <a:pt x="0" y="4608354"/>
                </a:lnTo>
                <a:close/>
              </a:path>
            </a:pathLst>
          </a:custGeom>
          <a:solidFill>
            <a:schemeClr val="accent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4" name="Title 3">
            <a:extLst>
              <a:ext uri="{FF2B5EF4-FFF2-40B4-BE49-F238E27FC236}">
                <a16:creationId xmlns:a16="http://schemas.microsoft.com/office/drawing/2014/main" id="{C98B64C1-962C-CAC7-B6AD-13332C8E39CC}"/>
              </a:ext>
            </a:extLst>
          </p:cNvPr>
          <p:cNvSpPr>
            <a:spLocks noGrp="1"/>
          </p:cNvSpPr>
          <p:nvPr>
            <p:ph type="title"/>
          </p:nvPr>
        </p:nvSpPr>
        <p:spPr>
          <a:xfrm>
            <a:off x="450850" y="226793"/>
            <a:ext cx="3295650" cy="480131"/>
          </a:xfrm>
        </p:spPr>
        <p:txBody>
          <a:bodyPr/>
          <a:lstStyle/>
          <a:p>
            <a:r>
              <a:rPr lang="en-US"/>
              <a:t>The Scam Landscape</a:t>
            </a:r>
          </a:p>
        </p:txBody>
      </p:sp>
      <p:grpSp>
        <p:nvGrpSpPr>
          <p:cNvPr id="7" name="Group 6">
            <a:extLst>
              <a:ext uri="{FF2B5EF4-FFF2-40B4-BE49-F238E27FC236}">
                <a16:creationId xmlns:a16="http://schemas.microsoft.com/office/drawing/2014/main" id="{7579AA10-D457-CD4A-D31E-20AB00BC3C37}"/>
              </a:ext>
            </a:extLst>
          </p:cNvPr>
          <p:cNvGrpSpPr/>
          <p:nvPr/>
        </p:nvGrpSpPr>
        <p:grpSpPr>
          <a:xfrm>
            <a:off x="4911476" y="850280"/>
            <a:ext cx="4124295" cy="168182"/>
            <a:chOff x="6951956" y="1740775"/>
            <a:chExt cx="5499060" cy="224242"/>
          </a:xfrm>
        </p:grpSpPr>
        <p:sp>
          <p:nvSpPr>
            <p:cNvPr id="8" name="TextBox 7">
              <a:extLst>
                <a:ext uri="{FF2B5EF4-FFF2-40B4-BE49-F238E27FC236}">
                  <a16:creationId xmlns:a16="http://schemas.microsoft.com/office/drawing/2014/main" id="{3F18666B-F796-DEA2-ED3B-C8D8FA9ED00C}"/>
                </a:ext>
              </a:extLst>
            </p:cNvPr>
            <p:cNvSpPr txBox="1"/>
            <p:nvPr/>
          </p:nvSpPr>
          <p:spPr>
            <a:xfrm>
              <a:off x="7303616" y="1760563"/>
              <a:ext cx="5147400" cy="184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311807">
                <a:buClr>
                  <a:srgbClr val="E5E4E4"/>
                </a:buClr>
                <a:defRPr/>
              </a:pPr>
              <a:r>
                <a:rPr lang="en-US" sz="900">
                  <a:solidFill>
                    <a:srgbClr val="242424"/>
                  </a:solidFill>
                  <a:latin typeface="Arial"/>
                  <a:cs typeface="Calibri"/>
                </a:rPr>
                <a:t>Traditional threats are not necessarily declining</a:t>
              </a:r>
            </a:p>
          </p:txBody>
        </p:sp>
        <p:grpSp>
          <p:nvGrpSpPr>
            <p:cNvPr id="9" name="Group 8">
              <a:extLst>
                <a:ext uri="{FF2B5EF4-FFF2-40B4-BE49-F238E27FC236}">
                  <a16:creationId xmlns:a16="http://schemas.microsoft.com/office/drawing/2014/main" id="{7C77D583-668E-E501-1491-6330B42833C0}"/>
                </a:ext>
              </a:extLst>
            </p:cNvPr>
            <p:cNvGrpSpPr/>
            <p:nvPr/>
          </p:nvGrpSpPr>
          <p:grpSpPr>
            <a:xfrm>
              <a:off x="6951956" y="1740775"/>
              <a:ext cx="224242" cy="224242"/>
              <a:chOff x="457200" y="2605641"/>
              <a:chExt cx="228600" cy="228600"/>
            </a:xfrm>
            <a:solidFill>
              <a:schemeClr val="tx1"/>
            </a:solidFill>
          </p:grpSpPr>
          <p:sp>
            <p:nvSpPr>
              <p:cNvPr id="10" name="Freeform: Shape 9">
                <a:extLst>
                  <a:ext uri="{FF2B5EF4-FFF2-40B4-BE49-F238E27FC236}">
                    <a16:creationId xmlns:a16="http://schemas.microsoft.com/office/drawing/2014/main" id="{9C8B7007-0F70-E4B8-75E3-CC7BD830E86E}"/>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pPr defTabSz="311807">
                  <a:defRPr/>
                </a:pPr>
                <a:endParaRPr lang="en-US" sz="525">
                  <a:solidFill>
                    <a:srgbClr val="242424"/>
                  </a:solidFill>
                  <a:latin typeface="Arial"/>
                </a:endParaRPr>
              </a:p>
            </p:txBody>
          </p:sp>
          <p:sp>
            <p:nvSpPr>
              <p:cNvPr id="11" name="Freeform: Shape 10">
                <a:extLst>
                  <a:ext uri="{FF2B5EF4-FFF2-40B4-BE49-F238E27FC236}">
                    <a16:creationId xmlns:a16="http://schemas.microsoft.com/office/drawing/2014/main" id="{071B67D5-D1BC-5167-B054-121A7F1F84DF}"/>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solidFill>
                <a:schemeClr val="tx1"/>
              </a:solidFill>
              <a:ln w="521" cap="flat">
                <a:noFill/>
                <a:prstDash val="solid"/>
                <a:miter/>
              </a:ln>
            </p:spPr>
            <p:txBody>
              <a:bodyPr rtlCol="0" anchor="ctr"/>
              <a:lstStyle/>
              <a:p>
                <a:pPr defTabSz="311807">
                  <a:defRPr/>
                </a:pPr>
                <a:endParaRPr lang="en-US" sz="525">
                  <a:solidFill>
                    <a:srgbClr val="242424"/>
                  </a:solidFill>
                  <a:latin typeface="Arial"/>
                </a:endParaRPr>
              </a:p>
            </p:txBody>
          </p:sp>
        </p:grpSp>
      </p:grpSp>
      <p:grpSp>
        <p:nvGrpSpPr>
          <p:cNvPr id="12" name="Group 11">
            <a:extLst>
              <a:ext uri="{FF2B5EF4-FFF2-40B4-BE49-F238E27FC236}">
                <a16:creationId xmlns:a16="http://schemas.microsoft.com/office/drawing/2014/main" id="{9D1A2096-1475-DB30-A3DB-D9625F0BD39A}"/>
              </a:ext>
            </a:extLst>
          </p:cNvPr>
          <p:cNvGrpSpPr/>
          <p:nvPr/>
        </p:nvGrpSpPr>
        <p:grpSpPr>
          <a:xfrm>
            <a:off x="4911477" y="1115103"/>
            <a:ext cx="4104200" cy="276999"/>
            <a:chOff x="9128225" y="1682044"/>
            <a:chExt cx="5472266" cy="369332"/>
          </a:xfrm>
        </p:grpSpPr>
        <p:sp>
          <p:nvSpPr>
            <p:cNvPr id="13" name="TextBox 12">
              <a:extLst>
                <a:ext uri="{FF2B5EF4-FFF2-40B4-BE49-F238E27FC236}">
                  <a16:creationId xmlns:a16="http://schemas.microsoft.com/office/drawing/2014/main" id="{6C8964E2-3599-0E2C-CF5B-EA854C9A126D}"/>
                </a:ext>
              </a:extLst>
            </p:cNvPr>
            <p:cNvSpPr txBox="1"/>
            <p:nvPr/>
          </p:nvSpPr>
          <p:spPr>
            <a:xfrm>
              <a:off x="9479885" y="1682044"/>
              <a:ext cx="512060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311807">
                <a:buClr>
                  <a:srgbClr val="E5E4E4"/>
                </a:buClr>
                <a:defRPr/>
              </a:pPr>
              <a:r>
                <a:rPr lang="en-US" sz="900">
                  <a:solidFill>
                    <a:srgbClr val="242424"/>
                  </a:solidFill>
                  <a:latin typeface="Arial"/>
                  <a:cs typeface="Calibri"/>
                </a:rPr>
                <a:t>Scams, phishing, and malvertising are growing at a rapid pace </a:t>
              </a:r>
              <a:br>
                <a:rPr lang="en-US" sz="900">
                  <a:solidFill>
                    <a:srgbClr val="242424"/>
                  </a:solidFill>
                  <a:latin typeface="Arial"/>
                  <a:cs typeface="Calibri"/>
                </a:rPr>
              </a:br>
              <a:r>
                <a:rPr lang="en-US" sz="900">
                  <a:solidFill>
                    <a:srgbClr val="242424"/>
                  </a:solidFill>
                  <a:latin typeface="Arial"/>
                  <a:cs typeface="Calibri"/>
                </a:rPr>
                <a:t>taking up more share of threats blocked</a:t>
              </a:r>
            </a:p>
          </p:txBody>
        </p:sp>
        <p:grpSp>
          <p:nvGrpSpPr>
            <p:cNvPr id="14" name="Group 13">
              <a:extLst>
                <a:ext uri="{FF2B5EF4-FFF2-40B4-BE49-F238E27FC236}">
                  <a16:creationId xmlns:a16="http://schemas.microsoft.com/office/drawing/2014/main" id="{1394A4BE-AF67-16E1-DE36-BB4583E383C1}"/>
                </a:ext>
              </a:extLst>
            </p:cNvPr>
            <p:cNvGrpSpPr/>
            <p:nvPr/>
          </p:nvGrpSpPr>
          <p:grpSpPr>
            <a:xfrm>
              <a:off x="9128225" y="1682044"/>
              <a:ext cx="224242" cy="224242"/>
              <a:chOff x="457200" y="2605641"/>
              <a:chExt cx="228600" cy="228600"/>
            </a:xfrm>
            <a:solidFill>
              <a:schemeClr val="tx1"/>
            </a:solidFill>
          </p:grpSpPr>
          <p:sp>
            <p:nvSpPr>
              <p:cNvPr id="15" name="Freeform: Shape 14">
                <a:extLst>
                  <a:ext uri="{FF2B5EF4-FFF2-40B4-BE49-F238E27FC236}">
                    <a16:creationId xmlns:a16="http://schemas.microsoft.com/office/drawing/2014/main" id="{D068560C-28FF-DBBF-BD13-65DBC1B66A3E}"/>
                  </a:ext>
                </a:extLst>
              </p:cNvPr>
              <p:cNvSpPr/>
              <p:nvPr/>
            </p:nvSpPr>
            <p:spPr>
              <a:xfrm>
                <a:off x="457200" y="2605641"/>
                <a:ext cx="228600" cy="228600"/>
              </a:xfrm>
              <a:custGeom>
                <a:avLst/>
                <a:gdLst>
                  <a:gd name="connsiteX0" fmla="*/ 137160 w 274320"/>
                  <a:gd name="connsiteY0" fmla="*/ 0 h 274320"/>
                  <a:gd name="connsiteX1" fmla="*/ 0 w 274320"/>
                  <a:gd name="connsiteY1" fmla="*/ 137160 h 274320"/>
                  <a:gd name="connsiteX2" fmla="*/ 137160 w 274320"/>
                  <a:gd name="connsiteY2" fmla="*/ 274320 h 274320"/>
                  <a:gd name="connsiteX3" fmla="*/ 274320 w 274320"/>
                  <a:gd name="connsiteY3" fmla="*/ 137160 h 274320"/>
                  <a:gd name="connsiteX4" fmla="*/ 137160 w 274320"/>
                  <a:gd name="connsiteY4" fmla="*/ 0 h 274320"/>
                  <a:gd name="connsiteX5" fmla="*/ 137160 w 274320"/>
                  <a:gd name="connsiteY5" fmla="*/ 251460 h 274320"/>
                  <a:gd name="connsiteX6" fmla="*/ 22860 w 274320"/>
                  <a:gd name="connsiteY6" fmla="*/ 137160 h 274320"/>
                  <a:gd name="connsiteX7" fmla="*/ 137160 w 274320"/>
                  <a:gd name="connsiteY7" fmla="*/ 22860 h 274320"/>
                  <a:gd name="connsiteX8" fmla="*/ 251460 w 274320"/>
                  <a:gd name="connsiteY8" fmla="*/ 137160 h 274320"/>
                  <a:gd name="connsiteX9" fmla="*/ 137160 w 274320"/>
                  <a:gd name="connsiteY9" fmla="*/ 251460 h 274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320" h="274320">
                    <a:moveTo>
                      <a:pt x="137160" y="0"/>
                    </a:moveTo>
                    <a:cubicBezTo>
                      <a:pt x="61410" y="0"/>
                      <a:pt x="0" y="61410"/>
                      <a:pt x="0" y="137160"/>
                    </a:cubicBezTo>
                    <a:cubicBezTo>
                      <a:pt x="0" y="212910"/>
                      <a:pt x="61410" y="274320"/>
                      <a:pt x="137160" y="274320"/>
                    </a:cubicBezTo>
                    <a:cubicBezTo>
                      <a:pt x="212910" y="274320"/>
                      <a:pt x="274320" y="212910"/>
                      <a:pt x="274320" y="137160"/>
                    </a:cubicBezTo>
                    <a:cubicBezTo>
                      <a:pt x="274320" y="61410"/>
                      <a:pt x="212910" y="0"/>
                      <a:pt x="137160" y="0"/>
                    </a:cubicBezTo>
                    <a:close/>
                    <a:moveTo>
                      <a:pt x="137160" y="251460"/>
                    </a:moveTo>
                    <a:cubicBezTo>
                      <a:pt x="74035" y="251460"/>
                      <a:pt x="22860" y="200285"/>
                      <a:pt x="22860" y="137160"/>
                    </a:cubicBezTo>
                    <a:cubicBezTo>
                      <a:pt x="22860" y="74035"/>
                      <a:pt x="74035" y="22860"/>
                      <a:pt x="137160" y="22860"/>
                    </a:cubicBezTo>
                    <a:cubicBezTo>
                      <a:pt x="200285" y="22860"/>
                      <a:pt x="251460" y="74035"/>
                      <a:pt x="251460" y="137160"/>
                    </a:cubicBezTo>
                    <a:cubicBezTo>
                      <a:pt x="251460" y="200285"/>
                      <a:pt x="200285" y="251460"/>
                      <a:pt x="137160" y="251460"/>
                    </a:cubicBezTo>
                    <a:close/>
                  </a:path>
                </a:pathLst>
              </a:custGeom>
              <a:solidFill>
                <a:srgbClr val="FEEB29"/>
              </a:solidFill>
              <a:ln w="521" cap="flat">
                <a:noFill/>
                <a:prstDash val="solid"/>
                <a:miter/>
              </a:ln>
            </p:spPr>
            <p:txBody>
              <a:bodyPr rtlCol="0" anchor="ctr"/>
              <a:lstStyle/>
              <a:p>
                <a:pPr defTabSz="311807">
                  <a:defRPr/>
                </a:pPr>
                <a:endParaRPr lang="en-US" sz="525">
                  <a:solidFill>
                    <a:srgbClr val="242424"/>
                  </a:solidFill>
                  <a:latin typeface="Arial"/>
                </a:endParaRPr>
              </a:p>
            </p:txBody>
          </p:sp>
          <p:sp>
            <p:nvSpPr>
              <p:cNvPr id="16" name="Freeform: Shape 15">
                <a:extLst>
                  <a:ext uri="{FF2B5EF4-FFF2-40B4-BE49-F238E27FC236}">
                    <a16:creationId xmlns:a16="http://schemas.microsoft.com/office/drawing/2014/main" id="{41CF1CF9-E1FC-4695-077A-414C5E3C73D3}"/>
                  </a:ext>
                </a:extLst>
              </p:cNvPr>
              <p:cNvSpPr/>
              <p:nvPr/>
            </p:nvSpPr>
            <p:spPr>
              <a:xfrm>
                <a:off x="542924" y="2662790"/>
                <a:ext cx="66675" cy="114300"/>
              </a:xfrm>
              <a:custGeom>
                <a:avLst/>
                <a:gdLst>
                  <a:gd name="connsiteX0" fmla="*/ 19512 w 80010"/>
                  <a:gd name="connsiteY0" fmla="*/ 3348 h 137160"/>
                  <a:gd name="connsiteX1" fmla="*/ 3348 w 80010"/>
                  <a:gd name="connsiteY1" fmla="*/ 3348 h 137160"/>
                  <a:gd name="connsiteX2" fmla="*/ 3348 w 80010"/>
                  <a:gd name="connsiteY2" fmla="*/ 19512 h 137160"/>
                  <a:gd name="connsiteX3" fmla="*/ 52416 w 80010"/>
                  <a:gd name="connsiteY3" fmla="*/ 68580 h 137160"/>
                  <a:gd name="connsiteX4" fmla="*/ 3348 w 80010"/>
                  <a:gd name="connsiteY4" fmla="*/ 117648 h 137160"/>
                  <a:gd name="connsiteX5" fmla="*/ 3348 w 80010"/>
                  <a:gd name="connsiteY5" fmla="*/ 133813 h 137160"/>
                  <a:gd name="connsiteX6" fmla="*/ 19512 w 80010"/>
                  <a:gd name="connsiteY6" fmla="*/ 133813 h 137160"/>
                  <a:gd name="connsiteX7" fmla="*/ 76662 w 80010"/>
                  <a:gd name="connsiteY7" fmla="*/ 76662 h 137160"/>
                  <a:gd name="connsiteX8" fmla="*/ 76662 w 80010"/>
                  <a:gd name="connsiteY8" fmla="*/ 60498 h 137160"/>
                  <a:gd name="connsiteX9" fmla="*/ 19512 w 80010"/>
                  <a:gd name="connsiteY9" fmla="*/ 3348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010" h="137160">
                    <a:moveTo>
                      <a:pt x="19512" y="3348"/>
                    </a:moveTo>
                    <a:cubicBezTo>
                      <a:pt x="15049" y="-1116"/>
                      <a:pt x="7811" y="-1116"/>
                      <a:pt x="3348" y="3348"/>
                    </a:cubicBezTo>
                    <a:cubicBezTo>
                      <a:pt x="-1116" y="7811"/>
                      <a:pt x="-1116" y="15049"/>
                      <a:pt x="3348" y="19512"/>
                    </a:cubicBezTo>
                    <a:lnTo>
                      <a:pt x="52416" y="68580"/>
                    </a:lnTo>
                    <a:lnTo>
                      <a:pt x="3348" y="117648"/>
                    </a:lnTo>
                    <a:cubicBezTo>
                      <a:pt x="-1116" y="122112"/>
                      <a:pt x="-1116" y="129349"/>
                      <a:pt x="3348" y="133813"/>
                    </a:cubicBezTo>
                    <a:cubicBezTo>
                      <a:pt x="7811" y="138276"/>
                      <a:pt x="15049" y="138276"/>
                      <a:pt x="19512" y="133813"/>
                    </a:cubicBezTo>
                    <a:lnTo>
                      <a:pt x="76662" y="76662"/>
                    </a:lnTo>
                    <a:cubicBezTo>
                      <a:pt x="81126" y="72199"/>
                      <a:pt x="81126" y="64961"/>
                      <a:pt x="76662" y="60498"/>
                    </a:cubicBezTo>
                    <a:lnTo>
                      <a:pt x="19512" y="3348"/>
                    </a:lnTo>
                    <a:close/>
                  </a:path>
                </a:pathLst>
              </a:custGeom>
              <a:solidFill>
                <a:schemeClr val="tx1"/>
              </a:solidFill>
              <a:ln w="521" cap="flat">
                <a:noFill/>
                <a:prstDash val="solid"/>
                <a:miter/>
              </a:ln>
            </p:spPr>
            <p:txBody>
              <a:bodyPr rtlCol="0" anchor="ctr"/>
              <a:lstStyle/>
              <a:p>
                <a:pPr defTabSz="311807">
                  <a:defRPr/>
                </a:pPr>
                <a:endParaRPr lang="en-US" sz="525">
                  <a:solidFill>
                    <a:srgbClr val="242424"/>
                  </a:solidFill>
                  <a:latin typeface="Arial"/>
                </a:endParaRPr>
              </a:p>
            </p:txBody>
          </p:sp>
        </p:grpSp>
      </p:grpSp>
      <p:sp>
        <p:nvSpPr>
          <p:cNvPr id="18" name="Title 2">
            <a:extLst>
              <a:ext uri="{FF2B5EF4-FFF2-40B4-BE49-F238E27FC236}">
                <a16:creationId xmlns:a16="http://schemas.microsoft.com/office/drawing/2014/main" id="{190F0D66-A5D7-DDFA-AA4E-45D77D721CA2}"/>
              </a:ext>
            </a:extLst>
          </p:cNvPr>
          <p:cNvSpPr txBox="1">
            <a:spLocks/>
          </p:cNvSpPr>
          <p:nvPr/>
        </p:nvSpPr>
        <p:spPr>
          <a:xfrm>
            <a:off x="450850" y="739357"/>
            <a:ext cx="3295650" cy="492443"/>
          </a:xfrm>
          <a:prstGeom prst="rect">
            <a:avLst/>
          </a:prstGeom>
        </p:spPr>
        <p:txBody>
          <a:bodyPr vert="horz" lIns="0" tIns="0" rIns="0" bIns="0" rtlCol="0">
            <a:spAutoFit/>
          </a:bodyPr>
          <a:lstStyle>
            <a:defPPr>
              <a:defRPr lang="en-US"/>
            </a:defPPr>
            <a:lvl1pPr marL="5487" indent="0" defTabSz="415855">
              <a:lnSpc>
                <a:spcPct val="100000"/>
              </a:lnSpc>
              <a:spcBef>
                <a:spcPts val="0"/>
              </a:spcBef>
              <a:spcAft>
                <a:spcPts val="600"/>
              </a:spcAft>
              <a:buClr>
                <a:schemeClr val="accent1"/>
              </a:buClr>
              <a:buSzPct val="70000"/>
              <a:buFont typeface="Arial" panose="020B0604020202020204" pitchFamily="34" charset="0"/>
              <a:buNone/>
              <a:tabLst>
                <a:tab pos="196087" algn="l"/>
                <a:tab pos="196376" algn="l"/>
              </a:tabLst>
              <a:defRPr sz="1600" b="0" spc="-14">
                <a:latin typeface="+mj-lt"/>
                <a:cs typeface="Calibri" panose="020F0502020204030204" pitchFamily="34" charset="0"/>
              </a:defRPr>
            </a:lvl1pPr>
            <a:lvl2pPr marL="7220" indent="0">
              <a:spcBef>
                <a:spcPts val="0"/>
              </a:spcBef>
              <a:spcAft>
                <a:spcPts val="600"/>
              </a:spcAft>
              <a:buFont typeface="Courier New" panose="02070309020205020404" pitchFamily="49" charset="0"/>
              <a:buNone/>
              <a:tabLst/>
              <a:defRPr sz="1200">
                <a:cs typeface="Arial" panose="020B0604020202020204" pitchFamily="34" charset="0"/>
              </a:defRPr>
            </a:lvl2pPr>
            <a:lvl3pPr marL="196087" indent="-190601" defTabSz="415855">
              <a:lnSpc>
                <a:spcPct val="100000"/>
              </a:lnSpc>
              <a:spcBef>
                <a:spcPts val="0"/>
              </a:spcBef>
              <a:spcAft>
                <a:spcPts val="600"/>
              </a:spcAft>
              <a:buClr>
                <a:schemeClr val="accent1"/>
              </a:buClr>
              <a:buSzPct val="70000"/>
              <a:buFont typeface="Arial" panose="020B0604020202020204" pitchFamily="34" charset="0"/>
              <a:buChar char="●"/>
              <a:tabLst>
                <a:tab pos="196087" algn="l"/>
                <a:tab pos="196376" algn="l"/>
              </a:tabLst>
              <a:defRPr sz="1200" spc="-2">
                <a:cs typeface="Arial" panose="020B0604020202020204" pitchFamily="34" charset="0"/>
              </a:defRPr>
            </a:lvl3pPr>
            <a:lvl4pPr marL="386255" indent="-181216">
              <a:spcBef>
                <a:spcPts val="0"/>
              </a:spcBef>
              <a:spcAft>
                <a:spcPts val="600"/>
              </a:spcAft>
              <a:buClr>
                <a:schemeClr val="accent1"/>
              </a:buClr>
              <a:buSzPct val="70000"/>
              <a:buFont typeface="Courier New" panose="02070309020205020404" pitchFamily="49" charset="0"/>
              <a:buChar char="o"/>
              <a:tabLst/>
              <a:defRPr sz="1200">
                <a:cs typeface="Arial" panose="020B0604020202020204" pitchFamily="34" charset="0"/>
              </a:defRPr>
            </a:lvl4pPr>
            <a:lvl5pPr marL="548697" indent="-153059">
              <a:spcBef>
                <a:spcPts val="0"/>
              </a:spcBef>
              <a:spcAft>
                <a:spcPts val="600"/>
              </a:spcAft>
              <a:buClr>
                <a:schemeClr val="accent1"/>
              </a:buClr>
              <a:buSzPct val="70000"/>
              <a:buFont typeface="System Font Regular"/>
              <a:buChar char="–"/>
              <a:tabLst/>
              <a:defRPr sz="1200">
                <a:cs typeface="Arial" panose="020B0604020202020204" pitchFamily="34" charset="0"/>
              </a:defRPr>
            </a:lvl5pPr>
            <a:lvl6pPr marL="5054" indent="0">
              <a:spcBef>
                <a:spcPts val="0"/>
              </a:spcBef>
              <a:spcAft>
                <a:spcPts val="600"/>
              </a:spcAft>
              <a:tabLst/>
              <a:defRPr sz="1200" b="1" spc="-14">
                <a:cs typeface="Arial" panose="020B0604020202020204" pitchFamily="34" charset="0"/>
              </a:defRPr>
            </a:lvl6pPr>
            <a:lvl7pPr marL="7942" indent="0">
              <a:spcBef>
                <a:spcPts val="0"/>
              </a:spcBef>
              <a:spcAft>
                <a:spcPts val="600"/>
              </a:spcAft>
              <a:buFont typeface="Courier New" panose="02070309020205020404" pitchFamily="49" charset="0"/>
              <a:buNone/>
              <a:tabLst/>
              <a:defRPr sz="1200">
                <a:cs typeface="Arial" panose="020B0604020202020204" pitchFamily="34" charset="0"/>
              </a:defRPr>
            </a:lvl7pPr>
            <a:lvl8pPr marL="386384" indent="-181732">
              <a:spcBef>
                <a:spcPts val="0"/>
              </a:spcBef>
              <a:spcAft>
                <a:spcPts val="600"/>
              </a:spcAft>
              <a:buClr>
                <a:schemeClr val="accent1"/>
              </a:buClr>
              <a:buSzPct val="70000"/>
              <a:buFont typeface="Courier New" panose="02070309020205020404" pitchFamily="49" charset="0"/>
              <a:buChar char="o"/>
              <a:tabLst/>
              <a:defRPr sz="1200">
                <a:cs typeface="Arial" panose="020B0604020202020204" pitchFamily="34" charset="0"/>
              </a:defRPr>
            </a:lvl8pPr>
            <a:lvl9pPr marL="552153" indent="-155945">
              <a:spcBef>
                <a:spcPts val="0"/>
              </a:spcBef>
              <a:spcAft>
                <a:spcPts val="600"/>
              </a:spcAft>
              <a:buClr>
                <a:schemeClr val="accent1"/>
              </a:buClr>
              <a:buSzPct val="70000"/>
              <a:buFont typeface="System Font Regular"/>
              <a:buChar char="–"/>
              <a:tabLst/>
              <a:defRPr sz="1200" baseline="0">
                <a:cs typeface="Arial" panose="020B0604020202020204" pitchFamily="34" charset="0"/>
              </a:defRPr>
            </a:lvl9pPr>
          </a:lstStyle>
          <a:p>
            <a:r>
              <a:rPr lang="en-US"/>
              <a:t>Market / FTC data report </a:t>
            </a:r>
            <a:br>
              <a:rPr lang="en-US"/>
            </a:br>
            <a:r>
              <a:rPr lang="en-US"/>
              <a:t>double-digit growth in scams YoY</a:t>
            </a:r>
            <a:endParaRPr lang="en-PH"/>
          </a:p>
        </p:txBody>
      </p:sp>
      <p:sp>
        <p:nvSpPr>
          <p:cNvPr id="20" name="TextBox 19">
            <a:extLst>
              <a:ext uri="{FF2B5EF4-FFF2-40B4-BE49-F238E27FC236}">
                <a16:creationId xmlns:a16="http://schemas.microsoft.com/office/drawing/2014/main" id="{E9888DCB-D40C-0B5A-39CC-29239865BC01}"/>
              </a:ext>
            </a:extLst>
          </p:cNvPr>
          <p:cNvSpPr txBox="1"/>
          <p:nvPr/>
        </p:nvSpPr>
        <p:spPr>
          <a:xfrm>
            <a:off x="4911476" y="320309"/>
            <a:ext cx="3385961" cy="409343"/>
          </a:xfrm>
          <a:prstGeom prst="rect">
            <a:avLst/>
          </a:prstGeom>
          <a:noFill/>
        </p:spPr>
        <p:txBody>
          <a:bodyPr wrap="square" lIns="0" tIns="0" rIns="0" bIns="0" rtlCol="0" anchor="t" anchorCtr="0">
            <a:spAutoFit/>
          </a:bodyPr>
          <a:lstStyle/>
          <a:p>
            <a:pPr>
              <a:lnSpc>
                <a:spcPct val="95000"/>
              </a:lnSpc>
              <a:buClr>
                <a:schemeClr val="accent1"/>
              </a:buClr>
              <a:buSzPct val="70000"/>
            </a:pPr>
            <a:r>
              <a:rPr lang="en-US" sz="1400" b="1">
                <a:solidFill>
                  <a:schemeClr val="accent2"/>
                </a:solidFill>
                <a:latin typeface="+mj-lt"/>
                <a:cs typeface="Arial" panose="020B0604020202020204" pitchFamily="34" charset="0"/>
              </a:rPr>
              <a:t>Nearly 90% of blocked attacks are social engineering</a:t>
            </a:r>
          </a:p>
        </p:txBody>
      </p:sp>
      <p:sp>
        <p:nvSpPr>
          <p:cNvPr id="71" name="Rectangle: Rounded Corners 70">
            <a:extLst>
              <a:ext uri="{FF2B5EF4-FFF2-40B4-BE49-F238E27FC236}">
                <a16:creationId xmlns:a16="http://schemas.microsoft.com/office/drawing/2014/main" id="{AF6B6B0C-AD3A-6582-6448-AC9B6744B715}"/>
              </a:ext>
            </a:extLst>
          </p:cNvPr>
          <p:cNvSpPr>
            <a:spLocks/>
          </p:cNvSpPr>
          <p:nvPr/>
        </p:nvSpPr>
        <p:spPr>
          <a:xfrm>
            <a:off x="450852" y="1457327"/>
            <a:ext cx="1435099" cy="1422343"/>
          </a:xfrm>
          <a:prstGeom prst="roundRect">
            <a:avLst>
              <a:gd name="adj" fmla="val 14494"/>
            </a:avLst>
          </a:prstGeom>
          <a:solidFill>
            <a:schemeClr val="lt1"/>
          </a:solidFill>
          <a:ln>
            <a:noFill/>
          </a:ln>
          <a:effectLst/>
        </p:spPr>
        <p:txBody>
          <a:bodyPr spcFirstLastPara="1" wrap="square" lIns="91440" tIns="91440" rIns="91440" bIns="0" anchor="ctr" anchorCtr="0">
            <a:noAutofit/>
          </a:bodyPr>
          <a:lstStyle/>
          <a:p>
            <a:pPr algn="ctr" defTabSz="685766">
              <a:lnSpc>
                <a:spcPct val="95000"/>
              </a:lnSpc>
              <a:buSzPts val="1200"/>
            </a:pPr>
            <a:r>
              <a:rPr lang="en-US" sz="2400" b="1"/>
              <a:t>3.4B</a:t>
            </a:r>
            <a:br>
              <a:rPr lang="en-US" sz="2000" b="1"/>
            </a:br>
            <a:r>
              <a:rPr lang="en-US" sz="900"/>
              <a:t>Scam related losses reported in 2023</a:t>
            </a:r>
          </a:p>
        </p:txBody>
      </p:sp>
      <p:sp>
        <p:nvSpPr>
          <p:cNvPr id="76" name="Rectangle: Rounded Corners 75">
            <a:extLst>
              <a:ext uri="{FF2B5EF4-FFF2-40B4-BE49-F238E27FC236}">
                <a16:creationId xmlns:a16="http://schemas.microsoft.com/office/drawing/2014/main" id="{2BD4515F-1A09-C5F5-42D6-36FB6B7BCAF3}"/>
              </a:ext>
            </a:extLst>
          </p:cNvPr>
          <p:cNvSpPr>
            <a:spLocks/>
          </p:cNvSpPr>
          <p:nvPr/>
        </p:nvSpPr>
        <p:spPr>
          <a:xfrm>
            <a:off x="450852" y="3016308"/>
            <a:ext cx="1435099" cy="1422343"/>
          </a:xfrm>
          <a:prstGeom prst="roundRect">
            <a:avLst>
              <a:gd name="adj" fmla="val 14494"/>
            </a:avLst>
          </a:prstGeom>
          <a:solidFill>
            <a:schemeClr val="lt1"/>
          </a:solidFill>
          <a:ln>
            <a:noFill/>
          </a:ln>
          <a:effectLst/>
        </p:spPr>
        <p:txBody>
          <a:bodyPr spcFirstLastPara="1" wrap="square" lIns="91440" tIns="0" rIns="91440" bIns="0" anchor="ctr" anchorCtr="0">
            <a:noAutofit/>
          </a:bodyPr>
          <a:lstStyle/>
          <a:p>
            <a:pPr algn="ctr" defTabSz="685766">
              <a:lnSpc>
                <a:spcPct val="95000"/>
              </a:lnSpc>
              <a:buSzPts val="1200"/>
            </a:pPr>
            <a:r>
              <a:rPr lang="en-US" sz="2400" b="1"/>
              <a:t>1.6B</a:t>
            </a:r>
            <a:br>
              <a:rPr lang="en-US" sz="1600" b="1"/>
            </a:br>
            <a:r>
              <a:rPr lang="en-US" sz="900"/>
              <a:t>scam texts are received every day</a:t>
            </a:r>
            <a:endParaRPr lang="en-US" sz="700"/>
          </a:p>
        </p:txBody>
      </p:sp>
      <p:sp>
        <p:nvSpPr>
          <p:cNvPr id="55" name="Rounded Rectangle 4">
            <a:extLst>
              <a:ext uri="{FF2B5EF4-FFF2-40B4-BE49-F238E27FC236}">
                <a16:creationId xmlns:a16="http://schemas.microsoft.com/office/drawing/2014/main" id="{2FCDC7A8-C1A7-1E80-F7F9-24F229EC1A63}"/>
              </a:ext>
            </a:extLst>
          </p:cNvPr>
          <p:cNvSpPr>
            <a:spLocks/>
          </p:cNvSpPr>
          <p:nvPr/>
        </p:nvSpPr>
        <p:spPr>
          <a:xfrm>
            <a:off x="757824" y="1716529"/>
            <a:ext cx="821155" cy="147409"/>
          </a:xfrm>
          <a:prstGeom prst="rect">
            <a:avLst/>
          </a:prstGeom>
        </p:spPr>
        <p:txBody>
          <a:bodyPr vert="horz" wrap="square" lIns="0" tIns="0" rIns="0" bIns="0" rtlCol="0" anchor="t" anchorCtr="0">
            <a:noAutofit/>
          </a:bodyPr>
          <a:lstStyle/>
          <a:p>
            <a:pPr algn="ctr" defTabSz="685783">
              <a:spcAft>
                <a:spcPts val="225"/>
              </a:spcAft>
              <a:defRPr/>
            </a:pPr>
            <a:r>
              <a:rPr lang="en-US" sz="1050" b="1" kern="0" cap="all" spc="150">
                <a:solidFill>
                  <a:schemeClr val="accent2"/>
                </a:solidFill>
                <a:latin typeface="Arial"/>
                <a:cs typeface="Arial" panose="020B0604020202020204" pitchFamily="34" charset="0"/>
              </a:rPr>
              <a:t>Nearly</a:t>
            </a:r>
          </a:p>
        </p:txBody>
      </p:sp>
      <p:grpSp>
        <p:nvGrpSpPr>
          <p:cNvPr id="37" name="Group 36">
            <a:extLst>
              <a:ext uri="{FF2B5EF4-FFF2-40B4-BE49-F238E27FC236}">
                <a16:creationId xmlns:a16="http://schemas.microsoft.com/office/drawing/2014/main" id="{C3B7353D-DEFB-6DBA-6731-C07D3D513A83}"/>
              </a:ext>
            </a:extLst>
          </p:cNvPr>
          <p:cNvGrpSpPr/>
          <p:nvPr/>
        </p:nvGrpSpPr>
        <p:grpSpPr>
          <a:xfrm>
            <a:off x="985208" y="2764798"/>
            <a:ext cx="366384" cy="366380"/>
            <a:chOff x="5867074" y="3200075"/>
            <a:chExt cx="455064" cy="455062"/>
          </a:xfrm>
        </p:grpSpPr>
        <p:sp>
          <p:nvSpPr>
            <p:cNvPr id="38" name="Freeform: Shape 37">
              <a:extLst>
                <a:ext uri="{FF2B5EF4-FFF2-40B4-BE49-F238E27FC236}">
                  <a16:creationId xmlns:a16="http://schemas.microsoft.com/office/drawing/2014/main" id="{1496DE3A-D5C6-E038-B6EF-FDBE0383AEF7}"/>
                </a:ext>
              </a:extLst>
            </p:cNvPr>
            <p:cNvSpPr/>
            <p:nvPr/>
          </p:nvSpPr>
          <p:spPr>
            <a:xfrm>
              <a:off x="5867074" y="3200075"/>
              <a:ext cx="455064" cy="455062"/>
            </a:xfrm>
            <a:custGeom>
              <a:avLst/>
              <a:gdLst>
                <a:gd name="connsiteX0" fmla="*/ 423478 w 423642"/>
                <a:gd name="connsiteY0" fmla="*/ 211657 h 423642"/>
                <a:gd name="connsiteX1" fmla="*/ 211657 w 423642"/>
                <a:gd name="connsiteY1" fmla="*/ -165 h 423642"/>
                <a:gd name="connsiteX2" fmla="*/ -165 w 423642"/>
                <a:gd name="connsiteY2" fmla="*/ 211657 h 423642"/>
                <a:gd name="connsiteX3" fmla="*/ 211657 w 423642"/>
                <a:gd name="connsiteY3" fmla="*/ 423478 h 423642"/>
                <a:gd name="connsiteX4" fmla="*/ 423478 w 423642"/>
                <a:gd name="connsiteY4" fmla="*/ 211657 h 42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3642">
                  <a:moveTo>
                    <a:pt x="423478" y="211657"/>
                  </a:moveTo>
                  <a:cubicBezTo>
                    <a:pt x="423478" y="94672"/>
                    <a:pt x="328642" y="-165"/>
                    <a:pt x="211657" y="-165"/>
                  </a:cubicBezTo>
                  <a:cubicBezTo>
                    <a:pt x="94672" y="-165"/>
                    <a:pt x="-165" y="94672"/>
                    <a:pt x="-165" y="211657"/>
                  </a:cubicBezTo>
                  <a:cubicBezTo>
                    <a:pt x="-165" y="328642"/>
                    <a:pt x="94672" y="423478"/>
                    <a:pt x="211657" y="423478"/>
                  </a:cubicBezTo>
                  <a:cubicBezTo>
                    <a:pt x="328642" y="423478"/>
                    <a:pt x="423478" y="328642"/>
                    <a:pt x="423478" y="211657"/>
                  </a:cubicBezTo>
                </a:path>
              </a:pathLst>
            </a:custGeom>
            <a:solidFill>
              <a:schemeClr val="tx2"/>
            </a:solidFill>
            <a:ln w="1096" cap="flat">
              <a:noFill/>
              <a:prstDash val="solid"/>
              <a:miter/>
            </a:ln>
          </p:spPr>
          <p:txBody>
            <a:bodyPr rtlCol="0" anchor="ctr"/>
            <a:lstStyle/>
            <a:p>
              <a:pPr algn="ctr" defTabSz="311807">
                <a:defRPr/>
              </a:pPr>
              <a:endParaRPr lang="en-US" sz="614">
                <a:solidFill>
                  <a:srgbClr val="242424"/>
                </a:solidFill>
                <a:latin typeface="Arial"/>
              </a:endParaRPr>
            </a:p>
          </p:txBody>
        </p:sp>
        <p:grpSp>
          <p:nvGrpSpPr>
            <p:cNvPr id="39" name="Group 38">
              <a:extLst>
                <a:ext uri="{FF2B5EF4-FFF2-40B4-BE49-F238E27FC236}">
                  <a16:creationId xmlns:a16="http://schemas.microsoft.com/office/drawing/2014/main" id="{66E32165-69DA-BD8B-D10D-5C64758841B4}"/>
                </a:ext>
              </a:extLst>
            </p:cNvPr>
            <p:cNvGrpSpPr>
              <a:grpSpLocks noChangeAspect="1"/>
            </p:cNvGrpSpPr>
            <p:nvPr/>
          </p:nvGrpSpPr>
          <p:grpSpPr>
            <a:xfrm>
              <a:off x="5964169" y="3297169"/>
              <a:ext cx="260874" cy="260874"/>
              <a:chOff x="5964169" y="3297169"/>
              <a:chExt cx="260874" cy="260874"/>
            </a:xfrm>
          </p:grpSpPr>
          <p:sp>
            <p:nvSpPr>
              <p:cNvPr id="40" name="Freeform: Shape 39">
                <a:extLst>
                  <a:ext uri="{FF2B5EF4-FFF2-40B4-BE49-F238E27FC236}">
                    <a16:creationId xmlns:a16="http://schemas.microsoft.com/office/drawing/2014/main" id="{E560F58C-212D-EBEB-7E2D-D5AD577BD28C}"/>
                  </a:ext>
                </a:extLst>
              </p:cNvPr>
              <p:cNvSpPr/>
              <p:nvPr/>
            </p:nvSpPr>
            <p:spPr>
              <a:xfrm>
                <a:off x="5964169" y="3297169"/>
                <a:ext cx="260874" cy="260874"/>
              </a:xfrm>
              <a:custGeom>
                <a:avLst/>
                <a:gdLst>
                  <a:gd name="connsiteX0" fmla="*/ 130273 w 260874"/>
                  <a:gd name="connsiteY0" fmla="*/ 241344 h 260874"/>
                  <a:gd name="connsiteX1" fmla="*/ 241344 w 260874"/>
                  <a:gd name="connsiteY1" fmla="*/ 130273 h 260874"/>
                  <a:gd name="connsiteX2" fmla="*/ 130273 w 260874"/>
                  <a:gd name="connsiteY2" fmla="*/ 19201 h 260874"/>
                  <a:gd name="connsiteX3" fmla="*/ 19201 w 260874"/>
                  <a:gd name="connsiteY3" fmla="*/ 130273 h 260874"/>
                  <a:gd name="connsiteX4" fmla="*/ 130273 w 260874"/>
                  <a:gd name="connsiteY4" fmla="*/ 241344 h 260874"/>
                  <a:gd name="connsiteX5" fmla="*/ 130273 w 260874"/>
                  <a:gd name="connsiteY5" fmla="*/ 260710 h 260874"/>
                  <a:gd name="connsiteX6" fmla="*/ -165 w 260874"/>
                  <a:gd name="connsiteY6" fmla="*/ 130273 h 260874"/>
                  <a:gd name="connsiteX7" fmla="*/ 130273 w 260874"/>
                  <a:gd name="connsiteY7" fmla="*/ -165 h 260874"/>
                  <a:gd name="connsiteX8" fmla="*/ 260710 w 260874"/>
                  <a:gd name="connsiteY8" fmla="*/ 130273 h 260874"/>
                  <a:gd name="connsiteX9" fmla="*/ 130273 w 260874"/>
                  <a:gd name="connsiteY9" fmla="*/ 260710 h 260874"/>
                  <a:gd name="connsiteX10" fmla="*/ 130273 w 260874"/>
                  <a:gd name="connsiteY10" fmla="*/ 260710 h 260874"/>
                  <a:gd name="connsiteX11" fmla="*/ 130273 w 260874"/>
                  <a:gd name="connsiteY11" fmla="*/ 260710 h 260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874" h="260874">
                    <a:moveTo>
                      <a:pt x="130273" y="241344"/>
                    </a:moveTo>
                    <a:cubicBezTo>
                      <a:pt x="191615" y="241344"/>
                      <a:pt x="241344" y="191615"/>
                      <a:pt x="241344" y="130273"/>
                    </a:cubicBezTo>
                    <a:cubicBezTo>
                      <a:pt x="241344" y="68930"/>
                      <a:pt x="191615" y="19201"/>
                      <a:pt x="130273" y="19201"/>
                    </a:cubicBezTo>
                    <a:cubicBezTo>
                      <a:pt x="68930" y="19201"/>
                      <a:pt x="19201" y="68930"/>
                      <a:pt x="19201" y="130273"/>
                    </a:cubicBezTo>
                    <a:cubicBezTo>
                      <a:pt x="19201" y="191615"/>
                      <a:pt x="68930" y="241344"/>
                      <a:pt x="130273" y="241344"/>
                    </a:cubicBezTo>
                    <a:moveTo>
                      <a:pt x="130273" y="260710"/>
                    </a:moveTo>
                    <a:cubicBezTo>
                      <a:pt x="58347" y="260710"/>
                      <a:pt x="-165" y="202198"/>
                      <a:pt x="-165" y="130273"/>
                    </a:cubicBezTo>
                    <a:cubicBezTo>
                      <a:pt x="-165" y="58347"/>
                      <a:pt x="58347" y="-165"/>
                      <a:pt x="130273" y="-165"/>
                    </a:cubicBezTo>
                    <a:cubicBezTo>
                      <a:pt x="202198" y="-165"/>
                      <a:pt x="260710" y="58347"/>
                      <a:pt x="260710" y="130273"/>
                    </a:cubicBezTo>
                    <a:cubicBezTo>
                      <a:pt x="260710" y="202198"/>
                      <a:pt x="202198" y="260710"/>
                      <a:pt x="130273" y="260710"/>
                    </a:cubicBezTo>
                    <a:lnTo>
                      <a:pt x="130273" y="260710"/>
                    </a:lnTo>
                    <a:lnTo>
                      <a:pt x="130273" y="260710"/>
                    </a:lnTo>
                  </a:path>
                </a:pathLst>
              </a:custGeom>
              <a:solidFill>
                <a:schemeClr val="bg1"/>
              </a:solidFill>
              <a:ln w="1096" cap="flat">
                <a:noFill/>
                <a:prstDash val="solid"/>
                <a:miter/>
              </a:ln>
            </p:spPr>
            <p:txBody>
              <a:bodyPr rtlCol="0" anchor="ctr"/>
              <a:lstStyle/>
              <a:p>
                <a:pPr algn="ctr" defTabSz="311807">
                  <a:defRPr/>
                </a:pPr>
                <a:endParaRPr lang="en-US" sz="614">
                  <a:solidFill>
                    <a:srgbClr val="242424"/>
                  </a:solidFill>
                  <a:latin typeface="Arial"/>
                </a:endParaRPr>
              </a:p>
            </p:txBody>
          </p:sp>
          <p:sp>
            <p:nvSpPr>
              <p:cNvPr id="41" name="Freeform: Shape 40">
                <a:extLst>
                  <a:ext uri="{FF2B5EF4-FFF2-40B4-BE49-F238E27FC236}">
                    <a16:creationId xmlns:a16="http://schemas.microsoft.com/office/drawing/2014/main" id="{B518D121-FF9B-B2F9-3E60-3A4049789715}"/>
                  </a:ext>
                </a:extLst>
              </p:cNvPr>
              <p:cNvSpPr/>
              <p:nvPr/>
            </p:nvSpPr>
            <p:spPr>
              <a:xfrm>
                <a:off x="6036625" y="3369630"/>
                <a:ext cx="115957" cy="115953"/>
              </a:xfrm>
              <a:custGeom>
                <a:avLst/>
                <a:gdLst>
                  <a:gd name="connsiteX0" fmla="*/ 106247 w 115957"/>
                  <a:gd name="connsiteY0" fmla="*/ 67362 h 115953"/>
                  <a:gd name="connsiteX1" fmla="*/ 67363 w 115957"/>
                  <a:gd name="connsiteY1" fmla="*/ 67362 h 115953"/>
                  <a:gd name="connsiteX2" fmla="*/ 67363 w 115957"/>
                  <a:gd name="connsiteY2" fmla="*/ 106242 h 115953"/>
                  <a:gd name="connsiteX3" fmla="*/ 57816 w 115957"/>
                  <a:gd name="connsiteY3" fmla="*/ 115789 h 115953"/>
                  <a:gd name="connsiteX4" fmla="*/ 48267 w 115957"/>
                  <a:gd name="connsiteY4" fmla="*/ 106242 h 115953"/>
                  <a:gd name="connsiteX5" fmla="*/ 48267 w 115957"/>
                  <a:gd name="connsiteY5" fmla="*/ 67362 h 115953"/>
                  <a:gd name="connsiteX6" fmla="*/ 9386 w 115957"/>
                  <a:gd name="connsiteY6" fmla="*/ 67362 h 115953"/>
                  <a:gd name="connsiteX7" fmla="*/ -165 w 115957"/>
                  <a:gd name="connsiteY7" fmla="*/ 57812 h 115953"/>
                  <a:gd name="connsiteX8" fmla="*/ 9386 w 115957"/>
                  <a:gd name="connsiteY8" fmla="*/ 48262 h 115953"/>
                  <a:gd name="connsiteX9" fmla="*/ 48267 w 115957"/>
                  <a:gd name="connsiteY9" fmla="*/ 48262 h 115953"/>
                  <a:gd name="connsiteX10" fmla="*/ 48267 w 115957"/>
                  <a:gd name="connsiteY10" fmla="*/ 9386 h 115953"/>
                  <a:gd name="connsiteX11" fmla="*/ 57816 w 115957"/>
                  <a:gd name="connsiteY11" fmla="*/ -165 h 115953"/>
                  <a:gd name="connsiteX12" fmla="*/ 67363 w 115957"/>
                  <a:gd name="connsiteY12" fmla="*/ 9386 h 115953"/>
                  <a:gd name="connsiteX13" fmla="*/ 67363 w 115957"/>
                  <a:gd name="connsiteY13" fmla="*/ 48262 h 115953"/>
                  <a:gd name="connsiteX14" fmla="*/ 106247 w 115957"/>
                  <a:gd name="connsiteY14" fmla="*/ 48262 h 115953"/>
                  <a:gd name="connsiteX15" fmla="*/ 115793 w 115957"/>
                  <a:gd name="connsiteY15" fmla="*/ 57812 h 115953"/>
                  <a:gd name="connsiteX16" fmla="*/ 106247 w 115957"/>
                  <a:gd name="connsiteY16" fmla="*/ 67362 h 115953"/>
                  <a:gd name="connsiteX17" fmla="*/ 106247 w 115957"/>
                  <a:gd name="connsiteY17" fmla="*/ 67362 h 11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5957" h="115953">
                    <a:moveTo>
                      <a:pt x="106247" y="67362"/>
                    </a:moveTo>
                    <a:lnTo>
                      <a:pt x="67363" y="67362"/>
                    </a:lnTo>
                    <a:lnTo>
                      <a:pt x="67363" y="106242"/>
                    </a:lnTo>
                    <a:cubicBezTo>
                      <a:pt x="67363" y="111503"/>
                      <a:pt x="63082" y="115789"/>
                      <a:pt x="57816" y="115789"/>
                    </a:cubicBezTo>
                    <a:cubicBezTo>
                      <a:pt x="52555" y="115789"/>
                      <a:pt x="48267" y="111503"/>
                      <a:pt x="48267" y="106242"/>
                    </a:cubicBezTo>
                    <a:lnTo>
                      <a:pt x="48267" y="67362"/>
                    </a:lnTo>
                    <a:lnTo>
                      <a:pt x="9386" y="67362"/>
                    </a:lnTo>
                    <a:cubicBezTo>
                      <a:pt x="4125" y="67362"/>
                      <a:pt x="-165" y="63077"/>
                      <a:pt x="-165" y="57812"/>
                    </a:cubicBezTo>
                    <a:cubicBezTo>
                      <a:pt x="-165" y="52547"/>
                      <a:pt x="4125" y="48262"/>
                      <a:pt x="9386" y="48262"/>
                    </a:cubicBezTo>
                    <a:lnTo>
                      <a:pt x="48267" y="48262"/>
                    </a:lnTo>
                    <a:lnTo>
                      <a:pt x="48267" y="9386"/>
                    </a:lnTo>
                    <a:cubicBezTo>
                      <a:pt x="48267" y="4121"/>
                      <a:pt x="52555" y="-165"/>
                      <a:pt x="57816" y="-165"/>
                    </a:cubicBezTo>
                    <a:cubicBezTo>
                      <a:pt x="63082" y="-165"/>
                      <a:pt x="67363" y="4121"/>
                      <a:pt x="67363" y="9386"/>
                    </a:cubicBezTo>
                    <a:lnTo>
                      <a:pt x="67363" y="48262"/>
                    </a:lnTo>
                    <a:lnTo>
                      <a:pt x="106247" y="48262"/>
                    </a:lnTo>
                    <a:cubicBezTo>
                      <a:pt x="111512" y="48262"/>
                      <a:pt x="115793" y="52547"/>
                      <a:pt x="115793" y="57812"/>
                    </a:cubicBezTo>
                    <a:cubicBezTo>
                      <a:pt x="115793" y="63077"/>
                      <a:pt x="111512" y="67362"/>
                      <a:pt x="106247" y="67362"/>
                    </a:cubicBezTo>
                    <a:lnTo>
                      <a:pt x="106247" y="67362"/>
                    </a:lnTo>
                  </a:path>
                </a:pathLst>
              </a:custGeom>
              <a:solidFill>
                <a:schemeClr val="bg1"/>
              </a:solidFill>
              <a:ln w="1096" cap="flat">
                <a:noFill/>
                <a:prstDash val="solid"/>
                <a:miter/>
              </a:ln>
            </p:spPr>
            <p:txBody>
              <a:bodyPr rtlCol="0" anchor="ctr"/>
              <a:lstStyle/>
              <a:p>
                <a:pPr algn="ctr" defTabSz="311807">
                  <a:defRPr/>
                </a:pPr>
                <a:endParaRPr lang="en-US" sz="614">
                  <a:solidFill>
                    <a:srgbClr val="242424"/>
                  </a:solidFill>
                  <a:latin typeface="Arial"/>
                </a:endParaRPr>
              </a:p>
            </p:txBody>
          </p:sp>
        </p:grpSp>
      </p:grpSp>
      <p:grpSp>
        <p:nvGrpSpPr>
          <p:cNvPr id="118" name="Group 117">
            <a:extLst>
              <a:ext uri="{FF2B5EF4-FFF2-40B4-BE49-F238E27FC236}">
                <a16:creationId xmlns:a16="http://schemas.microsoft.com/office/drawing/2014/main" id="{11D0FDC0-66DC-C363-400A-528D0E8E992B}"/>
              </a:ext>
            </a:extLst>
          </p:cNvPr>
          <p:cNvGrpSpPr/>
          <p:nvPr/>
        </p:nvGrpSpPr>
        <p:grpSpPr>
          <a:xfrm>
            <a:off x="2240333" y="1488088"/>
            <a:ext cx="1668136" cy="578921"/>
            <a:chOff x="2078364" y="1746353"/>
            <a:chExt cx="1668136" cy="578920"/>
          </a:xfrm>
        </p:grpSpPr>
        <p:sp>
          <p:nvSpPr>
            <p:cNvPr id="102" name="TextBox 69, chunk 4">
              <a:extLst>
                <a:ext uri="{FF2B5EF4-FFF2-40B4-BE49-F238E27FC236}">
                  <a16:creationId xmlns:a16="http://schemas.microsoft.com/office/drawing/2014/main" id="{A2C1F36B-407E-4593-61A7-D5AEDB7CD162}"/>
                </a:ext>
              </a:extLst>
            </p:cNvPr>
            <p:cNvSpPr txBox="1"/>
            <p:nvPr/>
          </p:nvSpPr>
          <p:spPr>
            <a:xfrm>
              <a:off x="2086250" y="2048275"/>
              <a:ext cx="1660250" cy="276998"/>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0">
                  <a:solidFill>
                    <a:schemeClr val="tx2"/>
                  </a:solidFill>
                  <a:latin typeface="+mj-lt"/>
                  <a:cs typeface="Calibri" panose="020F0502020204030204" pitchFamily="34" charset="0"/>
                </a:defRPr>
              </a:lvl1pPr>
            </a:lstStyle>
            <a:p>
              <a:pPr marL="0" indent="0" defTabSz="311799">
                <a:lnSpc>
                  <a:spcPct val="90000"/>
                </a:lnSpc>
                <a:spcAft>
                  <a:spcPts val="450"/>
                </a:spcAft>
                <a:buNone/>
                <a:defRPr/>
              </a:pPr>
              <a:r>
                <a:rPr lang="en-US" spc="-20">
                  <a:solidFill>
                    <a:srgbClr val="242424"/>
                  </a:solidFill>
                  <a:latin typeface="Arial"/>
                </a:rPr>
                <a:t>Number of scams the average American receives a week</a:t>
              </a:r>
            </a:p>
          </p:txBody>
        </p:sp>
        <p:sp>
          <p:nvSpPr>
            <p:cNvPr id="103" name="TextBox 32, chunk 4">
              <a:extLst>
                <a:ext uri="{FF2B5EF4-FFF2-40B4-BE49-F238E27FC236}">
                  <a16:creationId xmlns:a16="http://schemas.microsoft.com/office/drawing/2014/main" id="{2E3AD2A1-8079-5F49-4C07-1D38487B5EDB}"/>
                </a:ext>
              </a:extLst>
            </p:cNvPr>
            <p:cNvSpPr txBox="1"/>
            <p:nvPr/>
          </p:nvSpPr>
          <p:spPr>
            <a:xfrm>
              <a:off x="2078364" y="1746353"/>
              <a:ext cx="720465" cy="307776"/>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1">
                  <a:solidFill>
                    <a:schemeClr val="tx2"/>
                  </a:solidFill>
                  <a:latin typeface="+mj-lt"/>
                  <a:cs typeface="Calibri" panose="020F0502020204030204" pitchFamily="34" charset="0"/>
                </a:defRPr>
              </a:lvl1pPr>
            </a:lstStyle>
            <a:p>
              <a:pPr marL="0" indent="0">
                <a:buNone/>
              </a:pPr>
              <a:r>
                <a:rPr lang="en-US" sz="2000">
                  <a:solidFill>
                    <a:schemeClr val="tx1"/>
                  </a:solidFill>
                  <a:latin typeface="Arial"/>
                </a:rPr>
                <a:t>25</a:t>
              </a:r>
            </a:p>
          </p:txBody>
        </p:sp>
      </p:grpSp>
      <p:grpSp>
        <p:nvGrpSpPr>
          <p:cNvPr id="117" name="Group 116">
            <a:extLst>
              <a:ext uri="{FF2B5EF4-FFF2-40B4-BE49-F238E27FC236}">
                <a16:creationId xmlns:a16="http://schemas.microsoft.com/office/drawing/2014/main" id="{FFAE76E5-6C2B-0204-CDE3-4101B7B168E0}"/>
              </a:ext>
            </a:extLst>
          </p:cNvPr>
          <p:cNvGrpSpPr/>
          <p:nvPr/>
        </p:nvGrpSpPr>
        <p:grpSpPr>
          <a:xfrm>
            <a:off x="2240333" y="2276190"/>
            <a:ext cx="1668136" cy="578921"/>
            <a:chOff x="2078364" y="2479576"/>
            <a:chExt cx="1668136" cy="578920"/>
          </a:xfrm>
        </p:grpSpPr>
        <p:sp>
          <p:nvSpPr>
            <p:cNvPr id="105" name="TextBox 69, chunk 4">
              <a:extLst>
                <a:ext uri="{FF2B5EF4-FFF2-40B4-BE49-F238E27FC236}">
                  <a16:creationId xmlns:a16="http://schemas.microsoft.com/office/drawing/2014/main" id="{92AF1791-46F3-FB8D-76F0-80BAF5E41980}"/>
                </a:ext>
              </a:extLst>
            </p:cNvPr>
            <p:cNvSpPr txBox="1"/>
            <p:nvPr/>
          </p:nvSpPr>
          <p:spPr>
            <a:xfrm>
              <a:off x="2086250" y="2781498"/>
              <a:ext cx="1660250" cy="276998"/>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0">
                  <a:solidFill>
                    <a:schemeClr val="tx2"/>
                  </a:solidFill>
                  <a:latin typeface="+mj-lt"/>
                  <a:cs typeface="Calibri" panose="020F0502020204030204" pitchFamily="34" charset="0"/>
                </a:defRPr>
              </a:lvl1pPr>
            </a:lstStyle>
            <a:p>
              <a:pPr marL="0" indent="0" defTabSz="311799">
                <a:lnSpc>
                  <a:spcPct val="90000"/>
                </a:lnSpc>
                <a:spcAft>
                  <a:spcPts val="450"/>
                </a:spcAft>
                <a:buNone/>
                <a:defRPr/>
              </a:pPr>
              <a:r>
                <a:rPr lang="en-US">
                  <a:solidFill>
                    <a:srgbClr val="242424"/>
                  </a:solidFill>
                  <a:latin typeface="Arial"/>
                </a:rPr>
                <a:t>of Americans are concerned they will fall victim to a scam</a:t>
              </a:r>
            </a:p>
          </p:txBody>
        </p:sp>
        <p:sp>
          <p:nvSpPr>
            <p:cNvPr id="106" name="TextBox 32, chunk 4">
              <a:extLst>
                <a:ext uri="{FF2B5EF4-FFF2-40B4-BE49-F238E27FC236}">
                  <a16:creationId xmlns:a16="http://schemas.microsoft.com/office/drawing/2014/main" id="{CAED440D-C7EA-EEB0-1808-4A406B522FCC}"/>
                </a:ext>
              </a:extLst>
            </p:cNvPr>
            <p:cNvSpPr txBox="1"/>
            <p:nvPr/>
          </p:nvSpPr>
          <p:spPr>
            <a:xfrm>
              <a:off x="2078364" y="2479576"/>
              <a:ext cx="720465" cy="307776"/>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1">
                  <a:solidFill>
                    <a:schemeClr val="tx2"/>
                  </a:solidFill>
                  <a:latin typeface="+mj-lt"/>
                  <a:cs typeface="Calibri" panose="020F0502020204030204" pitchFamily="34" charset="0"/>
                </a:defRPr>
              </a:lvl1pPr>
            </a:lstStyle>
            <a:p>
              <a:pPr marL="0" indent="0">
                <a:buNone/>
              </a:pPr>
              <a:r>
                <a:rPr lang="en-US" sz="2000">
                  <a:solidFill>
                    <a:schemeClr val="tx1"/>
                  </a:solidFill>
                  <a:latin typeface="Arial"/>
                </a:rPr>
                <a:t>52%</a:t>
              </a:r>
            </a:p>
          </p:txBody>
        </p:sp>
      </p:grpSp>
      <p:grpSp>
        <p:nvGrpSpPr>
          <p:cNvPr id="116" name="Group 115">
            <a:extLst>
              <a:ext uri="{FF2B5EF4-FFF2-40B4-BE49-F238E27FC236}">
                <a16:creationId xmlns:a16="http://schemas.microsoft.com/office/drawing/2014/main" id="{03705AA5-263F-7C28-4AB5-4791BE1B31B3}"/>
              </a:ext>
            </a:extLst>
          </p:cNvPr>
          <p:cNvGrpSpPr/>
          <p:nvPr/>
        </p:nvGrpSpPr>
        <p:grpSpPr>
          <a:xfrm>
            <a:off x="2240333" y="3064291"/>
            <a:ext cx="1668136" cy="578921"/>
            <a:chOff x="2078364" y="3212800"/>
            <a:chExt cx="1668136" cy="578920"/>
          </a:xfrm>
        </p:grpSpPr>
        <p:sp>
          <p:nvSpPr>
            <p:cNvPr id="108" name="TextBox 69, chunk 4">
              <a:extLst>
                <a:ext uri="{FF2B5EF4-FFF2-40B4-BE49-F238E27FC236}">
                  <a16:creationId xmlns:a16="http://schemas.microsoft.com/office/drawing/2014/main" id="{0E49FA7A-CEF4-4C89-FE19-4B994DF42F4E}"/>
                </a:ext>
              </a:extLst>
            </p:cNvPr>
            <p:cNvSpPr txBox="1"/>
            <p:nvPr/>
          </p:nvSpPr>
          <p:spPr>
            <a:xfrm>
              <a:off x="2086250" y="3514722"/>
              <a:ext cx="1660250" cy="276998"/>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0">
                  <a:solidFill>
                    <a:schemeClr val="tx2"/>
                  </a:solidFill>
                  <a:latin typeface="+mj-lt"/>
                  <a:cs typeface="Calibri" panose="020F0502020204030204" pitchFamily="34" charset="0"/>
                </a:defRPr>
              </a:lvl1pPr>
            </a:lstStyle>
            <a:p>
              <a:pPr marL="0" indent="0" defTabSz="311799">
                <a:lnSpc>
                  <a:spcPct val="90000"/>
                </a:lnSpc>
                <a:spcAft>
                  <a:spcPts val="450"/>
                </a:spcAft>
                <a:buNone/>
                <a:defRPr/>
              </a:pPr>
              <a:r>
                <a:rPr lang="en-US">
                  <a:solidFill>
                    <a:srgbClr val="242424"/>
                  </a:solidFill>
                  <a:latin typeface="Arial"/>
                </a:rPr>
                <a:t>people have been victimized by scams in the past year</a:t>
              </a:r>
            </a:p>
          </p:txBody>
        </p:sp>
        <p:sp>
          <p:nvSpPr>
            <p:cNvPr id="109" name="TextBox 32, chunk 4">
              <a:extLst>
                <a:ext uri="{FF2B5EF4-FFF2-40B4-BE49-F238E27FC236}">
                  <a16:creationId xmlns:a16="http://schemas.microsoft.com/office/drawing/2014/main" id="{4323D92D-D382-3838-BADD-433426750A58}"/>
                </a:ext>
              </a:extLst>
            </p:cNvPr>
            <p:cNvSpPr txBox="1"/>
            <p:nvPr/>
          </p:nvSpPr>
          <p:spPr>
            <a:xfrm>
              <a:off x="2078364" y="3212800"/>
              <a:ext cx="720465" cy="307776"/>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1">
                  <a:solidFill>
                    <a:schemeClr val="tx2"/>
                  </a:solidFill>
                  <a:latin typeface="+mj-lt"/>
                  <a:cs typeface="Calibri" panose="020F0502020204030204" pitchFamily="34" charset="0"/>
                </a:defRPr>
              </a:lvl1pPr>
            </a:lstStyle>
            <a:p>
              <a:pPr marL="0" indent="0">
                <a:buNone/>
              </a:pPr>
              <a:r>
                <a:rPr lang="en-US" sz="2000">
                  <a:solidFill>
                    <a:schemeClr val="tx1"/>
                  </a:solidFill>
                  <a:latin typeface="Arial"/>
                </a:rPr>
                <a:t>1 in 5</a:t>
              </a:r>
            </a:p>
          </p:txBody>
        </p:sp>
      </p:grpSp>
      <p:grpSp>
        <p:nvGrpSpPr>
          <p:cNvPr id="115" name="Group 114">
            <a:extLst>
              <a:ext uri="{FF2B5EF4-FFF2-40B4-BE49-F238E27FC236}">
                <a16:creationId xmlns:a16="http://schemas.microsoft.com/office/drawing/2014/main" id="{D78D598F-B5B5-9169-E22D-6B942F34E5ED}"/>
              </a:ext>
            </a:extLst>
          </p:cNvPr>
          <p:cNvGrpSpPr/>
          <p:nvPr/>
        </p:nvGrpSpPr>
        <p:grpSpPr>
          <a:xfrm>
            <a:off x="2240333" y="3852392"/>
            <a:ext cx="1668136" cy="578921"/>
            <a:chOff x="2078364" y="3946024"/>
            <a:chExt cx="1668136" cy="578920"/>
          </a:xfrm>
        </p:grpSpPr>
        <p:sp>
          <p:nvSpPr>
            <p:cNvPr id="111" name="TextBox 69, chunk 4">
              <a:extLst>
                <a:ext uri="{FF2B5EF4-FFF2-40B4-BE49-F238E27FC236}">
                  <a16:creationId xmlns:a16="http://schemas.microsoft.com/office/drawing/2014/main" id="{2269BFC4-12A3-C657-A5AC-3AFC6375C736}"/>
                </a:ext>
              </a:extLst>
            </p:cNvPr>
            <p:cNvSpPr txBox="1"/>
            <p:nvPr/>
          </p:nvSpPr>
          <p:spPr>
            <a:xfrm>
              <a:off x="2086250" y="4247946"/>
              <a:ext cx="1660250" cy="276998"/>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0">
                  <a:solidFill>
                    <a:schemeClr val="tx2"/>
                  </a:solidFill>
                  <a:latin typeface="+mj-lt"/>
                  <a:cs typeface="Calibri" panose="020F0502020204030204" pitchFamily="34" charset="0"/>
                </a:defRPr>
              </a:lvl1pPr>
            </a:lstStyle>
            <a:p>
              <a:pPr marL="0" indent="0" defTabSz="311799">
                <a:lnSpc>
                  <a:spcPct val="90000"/>
                </a:lnSpc>
                <a:spcAft>
                  <a:spcPts val="450"/>
                </a:spcAft>
                <a:buNone/>
                <a:defRPr/>
              </a:pPr>
              <a:r>
                <a:rPr lang="en-US">
                  <a:solidFill>
                    <a:srgbClr val="242424"/>
                  </a:solidFill>
                  <a:latin typeface="Arial"/>
                </a:rPr>
                <a:t>Scam related losses reported </a:t>
              </a:r>
              <a:br>
                <a:rPr lang="en-US">
                  <a:solidFill>
                    <a:srgbClr val="242424"/>
                  </a:solidFill>
                  <a:latin typeface="Arial"/>
                </a:rPr>
              </a:br>
              <a:r>
                <a:rPr lang="en-US">
                  <a:solidFill>
                    <a:srgbClr val="242424"/>
                  </a:solidFill>
                  <a:latin typeface="Arial"/>
                </a:rPr>
                <a:t>in 2023</a:t>
              </a:r>
            </a:p>
          </p:txBody>
        </p:sp>
        <p:sp>
          <p:nvSpPr>
            <p:cNvPr id="112" name="TextBox 32, chunk 4">
              <a:extLst>
                <a:ext uri="{FF2B5EF4-FFF2-40B4-BE49-F238E27FC236}">
                  <a16:creationId xmlns:a16="http://schemas.microsoft.com/office/drawing/2014/main" id="{102CED5E-EB99-30C1-2405-4A7DD8CA4912}"/>
                </a:ext>
              </a:extLst>
            </p:cNvPr>
            <p:cNvSpPr txBox="1"/>
            <p:nvPr/>
          </p:nvSpPr>
          <p:spPr>
            <a:xfrm>
              <a:off x="2078364" y="3946024"/>
              <a:ext cx="720465" cy="307776"/>
            </a:xfrm>
            <a:prstGeom prst="rect">
              <a:avLst/>
            </a:prstGeom>
            <a:noFill/>
          </p:spPr>
          <p:txBody>
            <a:bodyPr wrap="square" lIns="0" tIns="0" rIns="0" bIns="0" numCol="1">
              <a:spAutoFit/>
            </a:bodyPr>
            <a:lstStyle>
              <a:defPPr>
                <a:defRPr lang="en-US"/>
              </a:defPPr>
              <a:lvl1pPr marL="171450" indent="-171450">
                <a:buFont typeface="Arial" panose="020B0604020202020204" pitchFamily="34" charset="0"/>
                <a:buChar char="•"/>
                <a:defRPr sz="1000" b="1">
                  <a:solidFill>
                    <a:schemeClr val="tx2"/>
                  </a:solidFill>
                  <a:latin typeface="+mj-lt"/>
                  <a:cs typeface="Calibri" panose="020F0502020204030204" pitchFamily="34" charset="0"/>
                </a:defRPr>
              </a:lvl1pPr>
            </a:lstStyle>
            <a:p>
              <a:pPr marL="0" indent="0">
                <a:buNone/>
              </a:pPr>
              <a:r>
                <a:rPr lang="en-US" sz="2000">
                  <a:solidFill>
                    <a:schemeClr val="tx1"/>
                  </a:solidFill>
                  <a:latin typeface="Arial"/>
                </a:rPr>
                <a:t>$10B</a:t>
              </a:r>
            </a:p>
          </p:txBody>
        </p:sp>
      </p:grpSp>
      <p:cxnSp>
        <p:nvCxnSpPr>
          <p:cNvPr id="120" name="Straight Connector 119">
            <a:extLst>
              <a:ext uri="{FF2B5EF4-FFF2-40B4-BE49-F238E27FC236}">
                <a16:creationId xmlns:a16="http://schemas.microsoft.com/office/drawing/2014/main" id="{A3B78841-E3D7-FFED-32AC-0D8F7FFCAE53}"/>
              </a:ext>
            </a:extLst>
          </p:cNvPr>
          <p:cNvCxnSpPr/>
          <p:nvPr/>
        </p:nvCxnSpPr>
        <p:spPr>
          <a:xfrm>
            <a:off x="2240333" y="2171599"/>
            <a:ext cx="1668136" cy="0"/>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5102866-053F-FCA1-6F26-0FADC7C531AB}"/>
              </a:ext>
            </a:extLst>
          </p:cNvPr>
          <p:cNvCxnSpPr/>
          <p:nvPr/>
        </p:nvCxnSpPr>
        <p:spPr>
          <a:xfrm>
            <a:off x="2240333" y="2959700"/>
            <a:ext cx="1668136" cy="0"/>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70249520-2DA3-F319-DC11-5BDC693D2403}"/>
              </a:ext>
            </a:extLst>
          </p:cNvPr>
          <p:cNvCxnSpPr/>
          <p:nvPr/>
        </p:nvCxnSpPr>
        <p:spPr>
          <a:xfrm>
            <a:off x="2240333" y="3747801"/>
            <a:ext cx="1668136" cy="0"/>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1AA7BBA-542E-DFAF-94C1-7A76B9EDA0F0}"/>
              </a:ext>
            </a:extLst>
          </p:cNvPr>
          <p:cNvPicPr>
            <a:picLocks noChangeAspect="1"/>
          </p:cNvPicPr>
          <p:nvPr/>
        </p:nvPicPr>
        <p:blipFill>
          <a:blip r:embed="rId3"/>
          <a:srcRect l="15152" t="10232" r="31303" b="6226"/>
          <a:stretch/>
        </p:blipFill>
        <p:spPr>
          <a:xfrm>
            <a:off x="6934704" y="1939215"/>
            <a:ext cx="1286195" cy="2354005"/>
          </a:xfrm>
          <a:prstGeom prst="rect">
            <a:avLst/>
          </a:prstGeom>
        </p:spPr>
      </p:pic>
      <p:grpSp>
        <p:nvGrpSpPr>
          <p:cNvPr id="3" name="Group 2">
            <a:extLst>
              <a:ext uri="{FF2B5EF4-FFF2-40B4-BE49-F238E27FC236}">
                <a16:creationId xmlns:a16="http://schemas.microsoft.com/office/drawing/2014/main" id="{20C6AC00-57C9-665E-3D40-84DC96B96D31}"/>
              </a:ext>
            </a:extLst>
          </p:cNvPr>
          <p:cNvGrpSpPr/>
          <p:nvPr/>
        </p:nvGrpSpPr>
        <p:grpSpPr>
          <a:xfrm>
            <a:off x="5010256" y="1770858"/>
            <a:ext cx="1306643" cy="2807663"/>
            <a:chOff x="6554765" y="1171073"/>
            <a:chExt cx="1524263" cy="3318714"/>
          </a:xfrm>
        </p:grpSpPr>
        <p:sp>
          <p:nvSpPr>
            <p:cNvPr id="19" name="Rectangle: Rounded Corners 18">
              <a:extLst>
                <a:ext uri="{FF2B5EF4-FFF2-40B4-BE49-F238E27FC236}">
                  <a16:creationId xmlns:a16="http://schemas.microsoft.com/office/drawing/2014/main" id="{C5969CF7-949A-17A7-47B2-79B3896EF055}"/>
                </a:ext>
              </a:extLst>
            </p:cNvPr>
            <p:cNvSpPr>
              <a:spLocks/>
            </p:cNvSpPr>
            <p:nvPr/>
          </p:nvSpPr>
          <p:spPr>
            <a:xfrm>
              <a:off x="6554765" y="1171073"/>
              <a:ext cx="1524263" cy="3318714"/>
            </a:xfrm>
            <a:prstGeom prst="roundRect">
              <a:avLst>
                <a:gd name="adj" fmla="val 16487"/>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defTabSz="233855">
                <a:defRPr/>
              </a:pPr>
              <a:endParaRPr lang="en-US" sz="788" err="1">
                <a:solidFill>
                  <a:srgbClr val="FFFFFF"/>
                </a:solidFill>
                <a:latin typeface="Arial" panose="020B0604020202020204" pitchFamily="34" charset="0"/>
                <a:cs typeface="Arial" panose="020B0604020202020204" pitchFamily="34" charset="0"/>
              </a:endParaRPr>
            </a:p>
          </p:txBody>
        </p:sp>
        <p:pic>
          <p:nvPicPr>
            <p:cNvPr id="21" name="Picture 20">
              <a:extLst>
                <a:ext uri="{FF2B5EF4-FFF2-40B4-BE49-F238E27FC236}">
                  <a16:creationId xmlns:a16="http://schemas.microsoft.com/office/drawing/2014/main" id="{53A4918B-010D-1D3F-42AC-E2D2FA216AEF}"/>
                </a:ext>
              </a:extLst>
            </p:cNvPr>
            <p:cNvPicPr>
              <a:picLocks noChangeAspect="1"/>
            </p:cNvPicPr>
            <p:nvPr/>
          </p:nvPicPr>
          <p:blipFill>
            <a:blip r:embed="rId5"/>
            <a:srcRect t="5022" b="4346"/>
            <a:stretch/>
          </p:blipFill>
          <p:spPr>
            <a:xfrm>
              <a:off x="6566886" y="1503664"/>
              <a:ext cx="1512142" cy="2521032"/>
            </a:xfrm>
            <a:prstGeom prst="rect">
              <a:avLst/>
            </a:prstGeom>
          </p:spPr>
        </p:pic>
      </p:grpSp>
      <p:pic>
        <p:nvPicPr>
          <p:cNvPr id="22" name="Picture 21">
            <a:extLst>
              <a:ext uri="{FF2B5EF4-FFF2-40B4-BE49-F238E27FC236}">
                <a16:creationId xmlns:a16="http://schemas.microsoft.com/office/drawing/2014/main" id="{82C615D4-A4E1-9E24-68FD-1CFED8F3E1FD}"/>
              </a:ext>
            </a:extLst>
          </p:cNvPr>
          <p:cNvPicPr>
            <a:picLocks noChangeAspect="1"/>
          </p:cNvPicPr>
          <p:nvPr/>
        </p:nvPicPr>
        <p:blipFill>
          <a:blip r:embed="rId6"/>
          <a:stretch>
            <a:fillRect/>
          </a:stretch>
        </p:blipFill>
        <p:spPr>
          <a:xfrm>
            <a:off x="6813201" y="1563297"/>
            <a:ext cx="1513792" cy="3099667"/>
          </a:xfrm>
          <a:prstGeom prst="rect">
            <a:avLst/>
          </a:prstGeom>
        </p:spPr>
      </p:pic>
      <p:pic>
        <p:nvPicPr>
          <p:cNvPr id="23" name="Picture 22">
            <a:extLst>
              <a:ext uri="{FF2B5EF4-FFF2-40B4-BE49-F238E27FC236}">
                <a16:creationId xmlns:a16="http://schemas.microsoft.com/office/drawing/2014/main" id="{13ACDB36-E9D8-A78E-048E-F393238553A4}"/>
              </a:ext>
            </a:extLst>
          </p:cNvPr>
          <p:cNvPicPr>
            <a:picLocks noChangeAspect="1"/>
          </p:cNvPicPr>
          <p:nvPr/>
        </p:nvPicPr>
        <p:blipFill>
          <a:blip r:embed="rId6"/>
          <a:stretch>
            <a:fillRect/>
          </a:stretch>
        </p:blipFill>
        <p:spPr>
          <a:xfrm>
            <a:off x="4914692" y="1564996"/>
            <a:ext cx="1513793" cy="3107290"/>
          </a:xfrm>
          <a:prstGeom prst="rect">
            <a:avLst/>
          </a:prstGeom>
        </p:spPr>
      </p:pic>
    </p:spTree>
    <p:extLst>
      <p:ext uri="{BB962C8B-B14F-4D97-AF65-F5344CB8AC3E}">
        <p14:creationId xmlns:p14="http://schemas.microsoft.com/office/powerpoint/2010/main" val="185716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oup 121">
            <a:extLst>
              <a:ext uri="{FF2B5EF4-FFF2-40B4-BE49-F238E27FC236}">
                <a16:creationId xmlns:a16="http://schemas.microsoft.com/office/drawing/2014/main" id="{8232D619-EE43-63F8-D869-67FDC0825823}"/>
              </a:ext>
            </a:extLst>
          </p:cNvPr>
          <p:cNvGrpSpPr/>
          <p:nvPr/>
        </p:nvGrpSpPr>
        <p:grpSpPr>
          <a:xfrm>
            <a:off x="0" y="3837197"/>
            <a:ext cx="9144000" cy="628328"/>
            <a:chOff x="0" y="3702679"/>
            <a:chExt cx="9144000" cy="628328"/>
          </a:xfrm>
        </p:grpSpPr>
        <p:sp>
          <p:nvSpPr>
            <p:cNvPr id="121" name="Rectangle 120">
              <a:extLst>
                <a:ext uri="{FF2B5EF4-FFF2-40B4-BE49-F238E27FC236}">
                  <a16:creationId xmlns:a16="http://schemas.microsoft.com/office/drawing/2014/main" id="{A5F975BD-97D6-F57E-CCFB-40FF0B07E757}"/>
                </a:ext>
              </a:extLst>
            </p:cNvPr>
            <p:cNvSpPr/>
            <p:nvPr/>
          </p:nvSpPr>
          <p:spPr>
            <a:xfrm>
              <a:off x="0" y="3702679"/>
              <a:ext cx="9144000" cy="6283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grpSp>
          <p:nvGrpSpPr>
            <p:cNvPr id="112" name="Group 111">
              <a:extLst>
                <a:ext uri="{FF2B5EF4-FFF2-40B4-BE49-F238E27FC236}">
                  <a16:creationId xmlns:a16="http://schemas.microsoft.com/office/drawing/2014/main" id="{81211183-66B2-2252-9286-9B095FF210FB}"/>
                </a:ext>
              </a:extLst>
            </p:cNvPr>
            <p:cNvGrpSpPr/>
            <p:nvPr/>
          </p:nvGrpSpPr>
          <p:grpSpPr>
            <a:xfrm>
              <a:off x="457857" y="3810512"/>
              <a:ext cx="4113482" cy="412662"/>
              <a:chOff x="457857" y="3944168"/>
              <a:chExt cx="4113482" cy="412662"/>
            </a:xfrm>
          </p:grpSpPr>
          <p:sp>
            <p:nvSpPr>
              <p:cNvPr id="114" name="Title 2">
                <a:extLst>
                  <a:ext uri="{FF2B5EF4-FFF2-40B4-BE49-F238E27FC236}">
                    <a16:creationId xmlns:a16="http://schemas.microsoft.com/office/drawing/2014/main" id="{30AA3461-C695-984F-7A6F-7044E16B82F9}"/>
                  </a:ext>
                </a:extLst>
              </p:cNvPr>
              <p:cNvSpPr txBox="1">
                <a:spLocks/>
              </p:cNvSpPr>
              <p:nvPr/>
            </p:nvSpPr>
            <p:spPr>
              <a:xfrm>
                <a:off x="1013791" y="3988917"/>
                <a:ext cx="3557548" cy="323165"/>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lnSpc>
                    <a:spcPct val="100000"/>
                  </a:lnSpc>
                  <a:spcAft>
                    <a:spcPts val="225"/>
                  </a:spcAft>
                  <a:defRPr/>
                </a:pPr>
                <a:r>
                  <a:rPr lang="en-US" sz="1050" kern="0">
                    <a:solidFill>
                      <a:srgbClr val="242424"/>
                    </a:solidFill>
                    <a:latin typeface="Arial"/>
                  </a:rPr>
                  <a:t>Users are better protected all the time with Norton </a:t>
                </a:r>
                <a:br>
                  <a:rPr lang="en-US" sz="1050" kern="0">
                    <a:solidFill>
                      <a:srgbClr val="242424"/>
                    </a:solidFill>
                    <a:latin typeface="Arial"/>
                  </a:rPr>
                </a:br>
                <a:r>
                  <a:rPr lang="en-US" sz="1050" kern="0">
                    <a:solidFill>
                      <a:srgbClr val="242424"/>
                    </a:solidFill>
                    <a:latin typeface="Arial"/>
                  </a:rPr>
                  <a:t>Genie’s AI engine.</a:t>
                </a:r>
                <a:endParaRPr lang="en-PH" sz="900" kern="0">
                  <a:solidFill>
                    <a:srgbClr val="242424"/>
                  </a:solidFill>
                  <a:latin typeface="Arial"/>
                </a:endParaRPr>
              </a:p>
            </p:txBody>
          </p:sp>
          <p:grpSp>
            <p:nvGrpSpPr>
              <p:cNvPr id="115" name="Group 114">
                <a:extLst>
                  <a:ext uri="{FF2B5EF4-FFF2-40B4-BE49-F238E27FC236}">
                    <a16:creationId xmlns:a16="http://schemas.microsoft.com/office/drawing/2014/main" id="{3E89CF94-2DCA-9908-72A7-1B32F0C97039}"/>
                  </a:ext>
                </a:extLst>
              </p:cNvPr>
              <p:cNvGrpSpPr/>
              <p:nvPr/>
            </p:nvGrpSpPr>
            <p:grpSpPr>
              <a:xfrm>
                <a:off x="457857" y="3944168"/>
                <a:ext cx="415748" cy="412662"/>
                <a:chOff x="610475" y="5258891"/>
                <a:chExt cx="554331" cy="550216"/>
              </a:xfrm>
            </p:grpSpPr>
            <p:sp>
              <p:nvSpPr>
                <p:cNvPr id="116" name="Freeform: Shape 115">
                  <a:extLst>
                    <a:ext uri="{FF2B5EF4-FFF2-40B4-BE49-F238E27FC236}">
                      <a16:creationId xmlns:a16="http://schemas.microsoft.com/office/drawing/2014/main" id="{96C2F541-BF13-290F-058E-07314E447369}"/>
                    </a:ext>
                  </a:extLst>
                </p:cNvPr>
                <p:cNvSpPr/>
                <p:nvPr/>
              </p:nvSpPr>
              <p:spPr>
                <a:xfrm>
                  <a:off x="610475" y="5258891"/>
                  <a:ext cx="554331" cy="550216"/>
                </a:xfrm>
                <a:custGeom>
                  <a:avLst/>
                  <a:gdLst>
                    <a:gd name="connsiteX0" fmla="*/ 423478 w 423642"/>
                    <a:gd name="connsiteY0" fmla="*/ 212448 h 425224"/>
                    <a:gd name="connsiteX1" fmla="*/ 211657 w 423642"/>
                    <a:gd name="connsiteY1" fmla="*/ -165 h 425224"/>
                    <a:gd name="connsiteX2" fmla="*/ -165 w 423642"/>
                    <a:gd name="connsiteY2" fmla="*/ 212448 h 425224"/>
                    <a:gd name="connsiteX3" fmla="*/ 211657 w 423642"/>
                    <a:gd name="connsiteY3" fmla="*/ 425060 h 425224"/>
                    <a:gd name="connsiteX4" fmla="*/ 423478 w 423642"/>
                    <a:gd name="connsiteY4" fmla="*/ 212448 h 425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5224">
                      <a:moveTo>
                        <a:pt x="423478" y="212448"/>
                      </a:moveTo>
                      <a:cubicBezTo>
                        <a:pt x="423478" y="95026"/>
                        <a:pt x="328642" y="-165"/>
                        <a:pt x="211657" y="-165"/>
                      </a:cubicBezTo>
                      <a:cubicBezTo>
                        <a:pt x="94672" y="-165"/>
                        <a:pt x="-165" y="95026"/>
                        <a:pt x="-165" y="212448"/>
                      </a:cubicBezTo>
                      <a:cubicBezTo>
                        <a:pt x="-165" y="329870"/>
                        <a:pt x="94672" y="425060"/>
                        <a:pt x="211657" y="425060"/>
                      </a:cubicBezTo>
                      <a:cubicBezTo>
                        <a:pt x="328642" y="425060"/>
                        <a:pt x="423478" y="329870"/>
                        <a:pt x="423478" y="212448"/>
                      </a:cubicBezTo>
                    </a:path>
                  </a:pathLst>
                </a:custGeom>
                <a:solidFill>
                  <a:schemeClr val="accent1"/>
                </a:solidFill>
                <a:ln w="109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311815">
                    <a:defRPr/>
                  </a:pPr>
                  <a:endParaRPr lang="en-US" sz="614">
                    <a:solidFill>
                      <a:srgbClr val="242424"/>
                    </a:solidFill>
                    <a:latin typeface="Arial"/>
                  </a:endParaRPr>
                </a:p>
              </p:txBody>
            </p:sp>
            <p:grpSp>
              <p:nvGrpSpPr>
                <p:cNvPr id="117" name="Group 116">
                  <a:extLst>
                    <a:ext uri="{FF2B5EF4-FFF2-40B4-BE49-F238E27FC236}">
                      <a16:creationId xmlns:a16="http://schemas.microsoft.com/office/drawing/2014/main" id="{DCE55748-AFC8-A2D7-5EC2-2B85B9504AE3}"/>
                    </a:ext>
                  </a:extLst>
                </p:cNvPr>
                <p:cNvGrpSpPr>
                  <a:grpSpLocks noChangeAspect="1"/>
                </p:cNvGrpSpPr>
                <p:nvPr/>
              </p:nvGrpSpPr>
              <p:grpSpPr>
                <a:xfrm>
                  <a:off x="740702" y="5372100"/>
                  <a:ext cx="293876" cy="323798"/>
                  <a:chOff x="5976222" y="3297169"/>
                  <a:chExt cx="236766" cy="260874"/>
                </a:xfrm>
              </p:grpSpPr>
              <p:sp>
                <p:nvSpPr>
                  <p:cNvPr id="118" name="Freeform: Shape 117">
                    <a:extLst>
                      <a:ext uri="{FF2B5EF4-FFF2-40B4-BE49-F238E27FC236}">
                        <a16:creationId xmlns:a16="http://schemas.microsoft.com/office/drawing/2014/main" id="{7B57A8E5-DA14-B29B-ECEF-2591BBB1056C}"/>
                      </a:ext>
                    </a:extLst>
                  </p:cNvPr>
                  <p:cNvSpPr/>
                  <p:nvPr/>
                </p:nvSpPr>
                <p:spPr>
                  <a:xfrm flipV="1">
                    <a:off x="5976222" y="3297169"/>
                    <a:ext cx="180523" cy="225034"/>
                  </a:xfrm>
                  <a:custGeom>
                    <a:avLst/>
                    <a:gdLst>
                      <a:gd name="connsiteX0" fmla="*/ 90072 w 180523"/>
                      <a:gd name="connsiteY0" fmla="*/ 20263 h 225034"/>
                      <a:gd name="connsiteX1" fmla="*/ 19423 w 180523"/>
                      <a:gd name="connsiteY1" fmla="*/ 147374 h 225034"/>
                      <a:gd name="connsiteX2" fmla="*/ 19423 w 180523"/>
                      <a:gd name="connsiteY2" fmla="*/ 182056 h 225034"/>
                      <a:gd name="connsiteX3" fmla="*/ 90204 w 180523"/>
                      <a:gd name="connsiteY3" fmla="*/ 205072 h 225034"/>
                      <a:gd name="connsiteX4" fmla="*/ 160814 w 180523"/>
                      <a:gd name="connsiteY4" fmla="*/ 182074 h 225034"/>
                      <a:gd name="connsiteX5" fmla="*/ 160814 w 180523"/>
                      <a:gd name="connsiteY5" fmla="*/ 147431 h 225034"/>
                      <a:gd name="connsiteX6" fmla="*/ 155627 w 180523"/>
                      <a:gd name="connsiteY6" fmla="*/ 108663 h 225034"/>
                      <a:gd name="connsiteX7" fmla="*/ 174135 w 180523"/>
                      <a:gd name="connsiteY7" fmla="*/ 110776 h 225034"/>
                      <a:gd name="connsiteX8" fmla="*/ 176217 w 180523"/>
                      <a:gd name="connsiteY8" fmla="*/ 110667 h 225034"/>
                      <a:gd name="connsiteX9" fmla="*/ 180380 w 180523"/>
                      <a:gd name="connsiteY9" fmla="*/ 147431 h 225034"/>
                      <a:gd name="connsiteX10" fmla="*/ 180380 w 180523"/>
                      <a:gd name="connsiteY10" fmla="*/ 185741 h 225034"/>
                      <a:gd name="connsiteX11" fmla="*/ 170425 w 180523"/>
                      <a:gd name="connsiteY11" fmla="*/ 199523 h 225034"/>
                      <a:gd name="connsiteX12" fmla="*/ 94759 w 180523"/>
                      <a:gd name="connsiteY12" fmla="*/ 224164 h 225034"/>
                      <a:gd name="connsiteX13" fmla="*/ 92734 w 180523"/>
                      <a:gd name="connsiteY13" fmla="*/ 224555 h 225034"/>
                      <a:gd name="connsiteX14" fmla="*/ 90147 w 180523"/>
                      <a:gd name="connsiteY14" fmla="*/ 224852 h 225034"/>
                      <a:gd name="connsiteX15" fmla="*/ 87560 w 180523"/>
                      <a:gd name="connsiteY15" fmla="*/ 224555 h 225034"/>
                      <a:gd name="connsiteX16" fmla="*/ 85649 w 180523"/>
                      <a:gd name="connsiteY16" fmla="*/ 224164 h 225034"/>
                      <a:gd name="connsiteX17" fmla="*/ 9869 w 180523"/>
                      <a:gd name="connsiteY17" fmla="*/ 199523 h 225034"/>
                      <a:gd name="connsiteX18" fmla="*/ -143 w 180523"/>
                      <a:gd name="connsiteY18" fmla="*/ 185741 h 225034"/>
                      <a:gd name="connsiteX19" fmla="*/ -143 w 180523"/>
                      <a:gd name="connsiteY19" fmla="*/ 147374 h 225034"/>
                      <a:gd name="connsiteX20" fmla="*/ 82722 w 180523"/>
                      <a:gd name="connsiteY20" fmla="*/ 1843 h 225034"/>
                      <a:gd name="connsiteX21" fmla="*/ 82778 w 180523"/>
                      <a:gd name="connsiteY21" fmla="*/ 1786 h 225034"/>
                      <a:gd name="connsiteX22" fmla="*/ 82887 w 180523"/>
                      <a:gd name="connsiteY22" fmla="*/ 1729 h 225034"/>
                      <a:gd name="connsiteX23" fmla="*/ 90147 w 180523"/>
                      <a:gd name="connsiteY23" fmla="*/ -183 h 225034"/>
                      <a:gd name="connsiteX24" fmla="*/ 94006 w 180523"/>
                      <a:gd name="connsiteY24" fmla="*/ 383 h 225034"/>
                      <a:gd name="connsiteX25" fmla="*/ 90138 w 180523"/>
                      <a:gd name="connsiteY25" fmla="*/ 20307 h 225034"/>
                      <a:gd name="connsiteX26" fmla="*/ 90072 w 180523"/>
                      <a:gd name="connsiteY26" fmla="*/ 20263 h 225034"/>
                      <a:gd name="connsiteX27" fmla="*/ 91401 w 180523"/>
                      <a:gd name="connsiteY27" fmla="*/ 205360 h 225034"/>
                      <a:gd name="connsiteX28" fmla="*/ 91370 w 180523"/>
                      <a:gd name="connsiteY28" fmla="*/ 205360 h 225034"/>
                      <a:gd name="connsiteX29" fmla="*/ 91401 w 180523"/>
                      <a:gd name="connsiteY29" fmla="*/ 205360 h 22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0523" h="225034">
                        <a:moveTo>
                          <a:pt x="90072" y="20263"/>
                        </a:moveTo>
                        <a:cubicBezTo>
                          <a:pt x="46415" y="47399"/>
                          <a:pt x="19423" y="95817"/>
                          <a:pt x="19423" y="147374"/>
                        </a:cubicBezTo>
                        <a:lnTo>
                          <a:pt x="19423" y="182056"/>
                        </a:lnTo>
                        <a:lnTo>
                          <a:pt x="90204" y="205072"/>
                        </a:lnTo>
                        <a:lnTo>
                          <a:pt x="160814" y="182074"/>
                        </a:lnTo>
                        <a:lnTo>
                          <a:pt x="160814" y="147431"/>
                        </a:lnTo>
                        <a:cubicBezTo>
                          <a:pt x="160814" y="134197"/>
                          <a:pt x="159010" y="121175"/>
                          <a:pt x="155627" y="108663"/>
                        </a:cubicBezTo>
                        <a:cubicBezTo>
                          <a:pt x="161593" y="110004"/>
                          <a:pt x="167769" y="110776"/>
                          <a:pt x="174135" y="110776"/>
                        </a:cubicBezTo>
                        <a:cubicBezTo>
                          <a:pt x="174837" y="110776"/>
                          <a:pt x="175520" y="110684"/>
                          <a:pt x="176217" y="110667"/>
                        </a:cubicBezTo>
                        <a:cubicBezTo>
                          <a:pt x="178899" y="122635"/>
                          <a:pt x="180380" y="134937"/>
                          <a:pt x="180380" y="147431"/>
                        </a:cubicBezTo>
                        <a:lnTo>
                          <a:pt x="180380" y="185741"/>
                        </a:lnTo>
                        <a:cubicBezTo>
                          <a:pt x="180437" y="192042"/>
                          <a:pt x="176386" y="197556"/>
                          <a:pt x="170425" y="199523"/>
                        </a:cubicBezTo>
                        <a:lnTo>
                          <a:pt x="94759" y="224164"/>
                        </a:lnTo>
                        <a:cubicBezTo>
                          <a:pt x="94141" y="224390"/>
                          <a:pt x="93465" y="224499"/>
                          <a:pt x="92734" y="224555"/>
                        </a:cubicBezTo>
                        <a:cubicBezTo>
                          <a:pt x="91641" y="224751"/>
                          <a:pt x="90892" y="224852"/>
                          <a:pt x="90147" y="224852"/>
                        </a:cubicBezTo>
                        <a:cubicBezTo>
                          <a:pt x="89402" y="224852"/>
                          <a:pt x="88658" y="224751"/>
                          <a:pt x="87560" y="224555"/>
                        </a:cubicBezTo>
                        <a:cubicBezTo>
                          <a:pt x="86885" y="224499"/>
                          <a:pt x="86211" y="224333"/>
                          <a:pt x="85649" y="224164"/>
                        </a:cubicBezTo>
                        <a:lnTo>
                          <a:pt x="9869" y="199523"/>
                        </a:lnTo>
                        <a:cubicBezTo>
                          <a:pt x="3907" y="197556"/>
                          <a:pt x="-143" y="192042"/>
                          <a:pt x="-143" y="185741"/>
                        </a:cubicBezTo>
                        <a:lnTo>
                          <a:pt x="-143" y="147374"/>
                        </a:lnTo>
                        <a:cubicBezTo>
                          <a:pt x="-143" y="87969"/>
                          <a:pt x="31586" y="32161"/>
                          <a:pt x="82722" y="1843"/>
                        </a:cubicBezTo>
                        <a:cubicBezTo>
                          <a:pt x="82722" y="1843"/>
                          <a:pt x="82778" y="1843"/>
                          <a:pt x="82778" y="1786"/>
                        </a:cubicBezTo>
                        <a:cubicBezTo>
                          <a:pt x="82835" y="1786"/>
                          <a:pt x="82887" y="1729"/>
                          <a:pt x="82887" y="1729"/>
                        </a:cubicBezTo>
                        <a:cubicBezTo>
                          <a:pt x="85139" y="493"/>
                          <a:pt x="87616" y="-183"/>
                          <a:pt x="90147" y="-183"/>
                        </a:cubicBezTo>
                        <a:cubicBezTo>
                          <a:pt x="91449" y="-183"/>
                          <a:pt x="92747" y="27"/>
                          <a:pt x="94006" y="383"/>
                        </a:cubicBezTo>
                        <a:cubicBezTo>
                          <a:pt x="91937" y="6729"/>
                          <a:pt x="90639" y="13409"/>
                          <a:pt x="90138" y="20307"/>
                        </a:cubicBezTo>
                        <a:cubicBezTo>
                          <a:pt x="90116" y="20295"/>
                          <a:pt x="90095" y="20281"/>
                          <a:pt x="90072" y="20263"/>
                        </a:cubicBezTo>
                        <a:close/>
                        <a:moveTo>
                          <a:pt x="91401" y="205360"/>
                        </a:moveTo>
                        <a:lnTo>
                          <a:pt x="91370" y="205360"/>
                        </a:lnTo>
                        <a:lnTo>
                          <a:pt x="91401" y="205360"/>
                        </a:lnTo>
                        <a:close/>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19" name="Freeform: Shape 118">
                    <a:extLst>
                      <a:ext uri="{FF2B5EF4-FFF2-40B4-BE49-F238E27FC236}">
                        <a16:creationId xmlns:a16="http://schemas.microsoft.com/office/drawing/2014/main" id="{2117501A-294C-1061-91D2-DE338DE206C3}"/>
                      </a:ext>
                    </a:extLst>
                  </p:cNvPr>
                  <p:cNvSpPr/>
                  <p:nvPr/>
                </p:nvSpPr>
                <p:spPr>
                  <a:xfrm flipV="1">
                    <a:off x="6088012" y="3433063"/>
                    <a:ext cx="124976" cy="124980"/>
                  </a:xfrm>
                  <a:custGeom>
                    <a:avLst/>
                    <a:gdLst>
                      <a:gd name="connsiteX0" fmla="*/ 62280 w 124976"/>
                      <a:gd name="connsiteY0" fmla="*/ 124885 h 124980"/>
                      <a:gd name="connsiteX1" fmla="*/ 57842 w 124976"/>
                      <a:gd name="connsiteY1" fmla="*/ 124658 h 124980"/>
                      <a:gd name="connsiteX2" fmla="*/ 33786 w 124976"/>
                      <a:gd name="connsiteY2" fmla="*/ 117965 h 124980"/>
                      <a:gd name="connsiteX3" fmla="*/ 824 w 124976"/>
                      <a:gd name="connsiteY3" fmla="*/ 73445 h 124980"/>
                      <a:gd name="connsiteX4" fmla="*/ -208 w 124976"/>
                      <a:gd name="connsiteY4" fmla="*/ 62397 h 124980"/>
                      <a:gd name="connsiteX5" fmla="*/ 1394 w 124976"/>
                      <a:gd name="connsiteY5" fmla="*/ 48496 h 124980"/>
                      <a:gd name="connsiteX6" fmla="*/ 62280 w 124976"/>
                      <a:gd name="connsiteY6" fmla="*/ -96 h 124980"/>
                      <a:gd name="connsiteX7" fmla="*/ 124769 w 124976"/>
                      <a:gd name="connsiteY7" fmla="*/ 62397 h 124980"/>
                      <a:gd name="connsiteX8" fmla="*/ 62280 w 124976"/>
                      <a:gd name="connsiteY8" fmla="*/ 124885 h 124980"/>
                      <a:gd name="connsiteX9" fmla="*/ 86014 w 124976"/>
                      <a:gd name="connsiteY9" fmla="*/ 56021 h 124980"/>
                      <a:gd name="connsiteX10" fmla="*/ 62167 w 124976"/>
                      <a:gd name="connsiteY10" fmla="*/ 56021 h 124980"/>
                      <a:gd name="connsiteX11" fmla="*/ 55644 w 124976"/>
                      <a:gd name="connsiteY11" fmla="*/ 62546 h 124980"/>
                      <a:gd name="connsiteX12" fmla="*/ 55644 w 124976"/>
                      <a:gd name="connsiteY12" fmla="*/ 97088 h 124980"/>
                      <a:gd name="connsiteX13" fmla="*/ 62167 w 124976"/>
                      <a:gd name="connsiteY13" fmla="*/ 103611 h 124980"/>
                      <a:gd name="connsiteX14" fmla="*/ 68691 w 124976"/>
                      <a:gd name="connsiteY14" fmla="*/ 97088 h 124980"/>
                      <a:gd name="connsiteX15" fmla="*/ 68691 w 124976"/>
                      <a:gd name="connsiteY15" fmla="*/ 69064 h 124980"/>
                      <a:gd name="connsiteX16" fmla="*/ 86014 w 124976"/>
                      <a:gd name="connsiteY16" fmla="*/ 69064 h 124980"/>
                      <a:gd name="connsiteX17" fmla="*/ 92533 w 124976"/>
                      <a:gd name="connsiteY17" fmla="*/ 62546 h 124980"/>
                      <a:gd name="connsiteX18" fmla="*/ 86014 w 124976"/>
                      <a:gd name="connsiteY18" fmla="*/ 56021 h 124980"/>
                      <a:gd name="connsiteX19" fmla="*/ 86014 w 124976"/>
                      <a:gd name="connsiteY19" fmla="*/ 56021 h 12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4976" h="124980">
                        <a:moveTo>
                          <a:pt x="62280" y="124885"/>
                        </a:moveTo>
                        <a:cubicBezTo>
                          <a:pt x="60782" y="124885"/>
                          <a:pt x="59315" y="124763"/>
                          <a:pt x="57842" y="124658"/>
                        </a:cubicBezTo>
                        <a:cubicBezTo>
                          <a:pt x="49220" y="124053"/>
                          <a:pt x="41089" y="121720"/>
                          <a:pt x="33786" y="117965"/>
                        </a:cubicBezTo>
                        <a:cubicBezTo>
                          <a:pt x="16759" y="109217"/>
                          <a:pt x="4304" y="92907"/>
                          <a:pt x="824" y="73445"/>
                        </a:cubicBezTo>
                        <a:cubicBezTo>
                          <a:pt x="180" y="69852"/>
                          <a:pt x="-208" y="66172"/>
                          <a:pt x="-208" y="62397"/>
                        </a:cubicBezTo>
                        <a:cubicBezTo>
                          <a:pt x="-208" y="57611"/>
                          <a:pt x="375" y="52973"/>
                          <a:pt x="1394" y="48496"/>
                        </a:cubicBezTo>
                        <a:cubicBezTo>
                          <a:pt x="7722" y="20682"/>
                          <a:pt x="32550" y="-96"/>
                          <a:pt x="62280" y="-96"/>
                        </a:cubicBezTo>
                        <a:cubicBezTo>
                          <a:pt x="96793" y="-96"/>
                          <a:pt x="124769" y="27885"/>
                          <a:pt x="124769" y="62397"/>
                        </a:cubicBezTo>
                        <a:cubicBezTo>
                          <a:pt x="124769" y="96905"/>
                          <a:pt x="96793" y="124885"/>
                          <a:pt x="62280" y="124885"/>
                        </a:cubicBezTo>
                        <a:close/>
                        <a:moveTo>
                          <a:pt x="86014" y="56021"/>
                        </a:moveTo>
                        <a:lnTo>
                          <a:pt x="62167" y="56021"/>
                        </a:lnTo>
                        <a:cubicBezTo>
                          <a:pt x="58561" y="56021"/>
                          <a:pt x="55644" y="58943"/>
                          <a:pt x="55644" y="62546"/>
                        </a:cubicBezTo>
                        <a:lnTo>
                          <a:pt x="55644" y="97088"/>
                        </a:lnTo>
                        <a:cubicBezTo>
                          <a:pt x="55644" y="100694"/>
                          <a:pt x="58561" y="103611"/>
                          <a:pt x="62167" y="103611"/>
                        </a:cubicBezTo>
                        <a:cubicBezTo>
                          <a:pt x="65773" y="103611"/>
                          <a:pt x="68691" y="100694"/>
                          <a:pt x="68691" y="97088"/>
                        </a:cubicBezTo>
                        <a:lnTo>
                          <a:pt x="68691" y="69064"/>
                        </a:lnTo>
                        <a:lnTo>
                          <a:pt x="86014" y="69064"/>
                        </a:lnTo>
                        <a:cubicBezTo>
                          <a:pt x="89615" y="69064"/>
                          <a:pt x="92533" y="66147"/>
                          <a:pt x="92533" y="62546"/>
                        </a:cubicBezTo>
                        <a:cubicBezTo>
                          <a:pt x="92533" y="58943"/>
                          <a:pt x="89615" y="56021"/>
                          <a:pt x="86014" y="56021"/>
                        </a:cubicBezTo>
                        <a:lnTo>
                          <a:pt x="86014" y="56021"/>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20" name="Freeform: Shape 119">
                    <a:extLst>
                      <a:ext uri="{FF2B5EF4-FFF2-40B4-BE49-F238E27FC236}">
                        <a16:creationId xmlns:a16="http://schemas.microsoft.com/office/drawing/2014/main" id="{A3EAAE29-E239-4B8D-E690-A408DD71E65F}"/>
                      </a:ext>
                    </a:extLst>
                  </p:cNvPr>
                  <p:cNvSpPr/>
                  <p:nvPr/>
                </p:nvSpPr>
                <p:spPr>
                  <a:xfrm flipV="1">
                    <a:off x="6026344" y="3378290"/>
                    <a:ext cx="84018" cy="61784"/>
                  </a:xfrm>
                  <a:custGeom>
                    <a:avLst/>
                    <a:gdLst>
                      <a:gd name="connsiteX0" fmla="*/ 14273 w 84018"/>
                      <a:gd name="connsiteY0" fmla="*/ 33180 h 61784"/>
                      <a:gd name="connsiteX1" fmla="*/ 2345 w 84018"/>
                      <a:gd name="connsiteY1" fmla="*/ 33180 h 61784"/>
                      <a:gd name="connsiteX2" fmla="*/ 2345 w 84018"/>
                      <a:gd name="connsiteY2" fmla="*/ 21252 h 61784"/>
                      <a:gd name="connsiteX3" fmla="*/ 20178 w 84018"/>
                      <a:gd name="connsiteY3" fmla="*/ 3419 h 61784"/>
                      <a:gd name="connsiteX4" fmla="*/ 28840 w 84018"/>
                      <a:gd name="connsiteY4" fmla="*/ -183 h 61784"/>
                      <a:gd name="connsiteX5" fmla="*/ 28896 w 84018"/>
                      <a:gd name="connsiteY5" fmla="*/ -183 h 61784"/>
                      <a:gd name="connsiteX6" fmla="*/ 28953 w 84018"/>
                      <a:gd name="connsiteY6" fmla="*/ -183 h 61784"/>
                      <a:gd name="connsiteX7" fmla="*/ 37620 w 84018"/>
                      <a:gd name="connsiteY7" fmla="*/ 3419 h 61784"/>
                      <a:gd name="connsiteX8" fmla="*/ 81386 w 84018"/>
                      <a:gd name="connsiteY8" fmla="*/ 47185 h 61784"/>
                      <a:gd name="connsiteX9" fmla="*/ 81386 w 84018"/>
                      <a:gd name="connsiteY9" fmla="*/ 59113 h 61784"/>
                      <a:gd name="connsiteX10" fmla="*/ 69458 w 84018"/>
                      <a:gd name="connsiteY10" fmla="*/ 59113 h 61784"/>
                      <a:gd name="connsiteX11" fmla="*/ 28896 w 84018"/>
                      <a:gd name="connsiteY11" fmla="*/ 18552 h 61784"/>
                      <a:gd name="connsiteX12" fmla="*/ 14273 w 84018"/>
                      <a:gd name="connsiteY12" fmla="*/ 33180 h 61784"/>
                      <a:gd name="connsiteX13" fmla="*/ 14273 w 84018"/>
                      <a:gd name="connsiteY13" fmla="*/ 33180 h 61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4018" h="61784">
                        <a:moveTo>
                          <a:pt x="14273" y="33180"/>
                        </a:moveTo>
                        <a:cubicBezTo>
                          <a:pt x="10950" y="36498"/>
                          <a:pt x="5607" y="36498"/>
                          <a:pt x="2345" y="33180"/>
                        </a:cubicBezTo>
                        <a:cubicBezTo>
                          <a:pt x="-974" y="29862"/>
                          <a:pt x="-974" y="24518"/>
                          <a:pt x="2345" y="21252"/>
                        </a:cubicBezTo>
                        <a:lnTo>
                          <a:pt x="20178" y="3419"/>
                        </a:lnTo>
                        <a:cubicBezTo>
                          <a:pt x="22486" y="1114"/>
                          <a:pt x="25578" y="-183"/>
                          <a:pt x="28840" y="-183"/>
                        </a:cubicBezTo>
                        <a:cubicBezTo>
                          <a:pt x="28840" y="-183"/>
                          <a:pt x="28840" y="-183"/>
                          <a:pt x="28896" y="-183"/>
                        </a:cubicBezTo>
                        <a:cubicBezTo>
                          <a:pt x="28953" y="-183"/>
                          <a:pt x="28896" y="-183"/>
                          <a:pt x="28953" y="-183"/>
                        </a:cubicBezTo>
                        <a:cubicBezTo>
                          <a:pt x="32220" y="-183"/>
                          <a:pt x="35311" y="1114"/>
                          <a:pt x="37620" y="3419"/>
                        </a:cubicBezTo>
                        <a:lnTo>
                          <a:pt x="81386" y="47185"/>
                        </a:lnTo>
                        <a:cubicBezTo>
                          <a:pt x="84704" y="50503"/>
                          <a:pt x="84704" y="55851"/>
                          <a:pt x="81386" y="59113"/>
                        </a:cubicBezTo>
                        <a:cubicBezTo>
                          <a:pt x="78063" y="62431"/>
                          <a:pt x="72720" y="62431"/>
                          <a:pt x="69458" y="59113"/>
                        </a:cubicBezTo>
                        <a:lnTo>
                          <a:pt x="28896" y="18552"/>
                        </a:lnTo>
                        <a:lnTo>
                          <a:pt x="14273" y="33180"/>
                        </a:lnTo>
                        <a:lnTo>
                          <a:pt x="14273" y="33180"/>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grpSp>
          </p:grpSp>
        </p:grpSp>
      </p:grpSp>
      <p:sp>
        <p:nvSpPr>
          <p:cNvPr id="111" name="Rectangle 110">
            <a:extLst>
              <a:ext uri="{FF2B5EF4-FFF2-40B4-BE49-F238E27FC236}">
                <a16:creationId xmlns:a16="http://schemas.microsoft.com/office/drawing/2014/main" id="{DE2717A8-AF26-CAD0-BE72-FC955F68C413}"/>
              </a:ext>
            </a:extLst>
          </p:cNvPr>
          <p:cNvSpPr>
            <a:spLocks/>
          </p:cNvSpPr>
          <p:nvPr/>
        </p:nvSpPr>
        <p:spPr>
          <a:xfrm>
            <a:off x="0" y="0"/>
            <a:ext cx="9144000" cy="194408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65000"/>
                </a:schemeClr>
              </a:solidFill>
              <a:latin typeface="Arial" panose="020B0604020202020204" pitchFamily="34" charset="0"/>
              <a:cs typeface="Arial" panose="020B0604020202020204" pitchFamily="34" charset="0"/>
            </a:endParaRPr>
          </a:p>
        </p:txBody>
      </p:sp>
      <p:sp>
        <p:nvSpPr>
          <p:cNvPr id="61" name="Title 1">
            <a:extLst>
              <a:ext uri="{FF2B5EF4-FFF2-40B4-BE49-F238E27FC236}">
                <a16:creationId xmlns:a16="http://schemas.microsoft.com/office/drawing/2014/main" id="{E2FDFCCF-9E72-07F1-B221-866014911149}"/>
              </a:ext>
            </a:extLst>
          </p:cNvPr>
          <p:cNvSpPr>
            <a:spLocks noGrp="1"/>
          </p:cNvSpPr>
          <p:nvPr>
            <p:ph type="title"/>
          </p:nvPr>
        </p:nvSpPr>
        <p:spPr>
          <a:xfrm>
            <a:off x="450851" y="303214"/>
            <a:ext cx="8242300" cy="332399"/>
          </a:xfrm>
        </p:spPr>
        <p:txBody>
          <a:bodyPr anchor="t">
            <a:noAutofit/>
          </a:bodyPr>
          <a:lstStyle/>
          <a:p>
            <a:r>
              <a:rPr lang="en-US"/>
              <a:t>How does Genie spot scams </a:t>
            </a:r>
            <a:br>
              <a:rPr lang="en-US"/>
            </a:br>
            <a:r>
              <a:rPr lang="en-US"/>
              <a:t>others miss?</a:t>
            </a:r>
          </a:p>
        </p:txBody>
      </p:sp>
      <p:sp>
        <p:nvSpPr>
          <p:cNvPr id="2" name="Rounded Rectangle 4">
            <a:extLst>
              <a:ext uri="{FF2B5EF4-FFF2-40B4-BE49-F238E27FC236}">
                <a16:creationId xmlns:a16="http://schemas.microsoft.com/office/drawing/2014/main" id="{025FE560-C508-4793-909D-0743D5E6A856}"/>
              </a:ext>
            </a:extLst>
          </p:cNvPr>
          <p:cNvSpPr>
            <a:spLocks/>
          </p:cNvSpPr>
          <p:nvPr/>
        </p:nvSpPr>
        <p:spPr>
          <a:xfrm>
            <a:off x="4974533" y="303213"/>
            <a:ext cx="3826566" cy="4402137"/>
          </a:xfrm>
          <a:prstGeom prst="roundRect">
            <a:avLst>
              <a:gd name="adj" fmla="val 4695"/>
            </a:avLst>
          </a:prstGeom>
          <a:solidFill>
            <a:schemeClr val="bg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defRPr/>
            </a:pPr>
            <a:endParaRPr lang="en-US" sz="1200">
              <a:solidFill>
                <a:srgbClr val="242424"/>
              </a:solidFill>
              <a:latin typeface="Arial"/>
            </a:endParaRPr>
          </a:p>
        </p:txBody>
      </p:sp>
      <p:grpSp>
        <p:nvGrpSpPr>
          <p:cNvPr id="50" name="Group 49">
            <a:extLst>
              <a:ext uri="{FF2B5EF4-FFF2-40B4-BE49-F238E27FC236}">
                <a16:creationId xmlns:a16="http://schemas.microsoft.com/office/drawing/2014/main" id="{383ABDCA-6626-D99F-6F2B-2CED03F5CEE7}"/>
              </a:ext>
            </a:extLst>
          </p:cNvPr>
          <p:cNvGrpSpPr/>
          <p:nvPr/>
        </p:nvGrpSpPr>
        <p:grpSpPr>
          <a:xfrm>
            <a:off x="5291225" y="717413"/>
            <a:ext cx="3193182" cy="3573736"/>
            <a:chOff x="5486396" y="1127317"/>
            <a:chExt cx="2802840" cy="3136874"/>
          </a:xfrm>
        </p:grpSpPr>
        <p:cxnSp>
          <p:nvCxnSpPr>
            <p:cNvPr id="3" name="Straight Connector 2">
              <a:extLst>
                <a:ext uri="{FF2B5EF4-FFF2-40B4-BE49-F238E27FC236}">
                  <a16:creationId xmlns:a16="http://schemas.microsoft.com/office/drawing/2014/main" id="{98A4AF2C-E54C-EE4A-9701-09AF78373B6D}"/>
                </a:ext>
              </a:extLst>
            </p:cNvPr>
            <p:cNvCxnSpPr>
              <a:cxnSpLocks/>
            </p:cNvCxnSpPr>
            <p:nvPr/>
          </p:nvCxnSpPr>
          <p:spPr>
            <a:xfrm>
              <a:off x="6887817" y="1770879"/>
              <a:ext cx="0" cy="1849750"/>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2043622-167B-F8F1-7CCB-EBC797894D0C}"/>
                </a:ext>
              </a:extLst>
            </p:cNvPr>
            <p:cNvCxnSpPr>
              <a:cxnSpLocks/>
            </p:cNvCxnSpPr>
            <p:nvPr/>
          </p:nvCxnSpPr>
          <p:spPr>
            <a:xfrm>
              <a:off x="5941426" y="2144745"/>
              <a:ext cx="1892783" cy="1102017"/>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F93C7A5-265D-9200-8D39-E7B71A2C0257}"/>
                </a:ext>
              </a:extLst>
            </p:cNvPr>
            <p:cNvCxnSpPr>
              <a:cxnSpLocks/>
            </p:cNvCxnSpPr>
            <p:nvPr/>
          </p:nvCxnSpPr>
          <p:spPr>
            <a:xfrm flipH="1">
              <a:off x="5941426" y="2144745"/>
              <a:ext cx="1892783" cy="1102017"/>
            </a:xfrm>
            <a:prstGeom prst="line">
              <a:avLst/>
            </a:prstGeom>
            <a:ln w="19050"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61BAA0C5-E02C-6545-99E7-A143BAD83256}"/>
                </a:ext>
              </a:extLst>
            </p:cNvPr>
            <p:cNvGrpSpPr/>
            <p:nvPr/>
          </p:nvGrpSpPr>
          <p:grpSpPr>
            <a:xfrm>
              <a:off x="5486396" y="1750644"/>
              <a:ext cx="643565" cy="643562"/>
              <a:chOff x="7315195" y="2334191"/>
              <a:chExt cx="858086" cy="858083"/>
            </a:xfrm>
          </p:grpSpPr>
          <p:sp>
            <p:nvSpPr>
              <p:cNvPr id="9" name="Oval 8">
                <a:extLst>
                  <a:ext uri="{FF2B5EF4-FFF2-40B4-BE49-F238E27FC236}">
                    <a16:creationId xmlns:a16="http://schemas.microsoft.com/office/drawing/2014/main" id="{CD99DC29-7ABB-7D2D-29D5-7E51D6A5AF69}"/>
                  </a:ext>
                </a:extLst>
              </p:cNvPr>
              <p:cNvSpPr/>
              <p:nvPr/>
            </p:nvSpPr>
            <p:spPr>
              <a:xfrm>
                <a:off x="7315195" y="2334191"/>
                <a:ext cx="858086" cy="8580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309">
                  <a:defRPr/>
                </a:pPr>
                <a:endParaRPr lang="en-PH" sz="1092">
                  <a:solidFill>
                    <a:srgbClr val="FFFFFF"/>
                  </a:solidFill>
                  <a:latin typeface="Calibri"/>
                </a:endParaRPr>
              </a:p>
            </p:txBody>
          </p:sp>
          <p:grpSp>
            <p:nvGrpSpPr>
              <p:cNvPr id="10" name="Group 9">
                <a:extLst>
                  <a:ext uri="{FF2B5EF4-FFF2-40B4-BE49-F238E27FC236}">
                    <a16:creationId xmlns:a16="http://schemas.microsoft.com/office/drawing/2014/main" id="{D81EDE09-127E-6ACA-F3DD-1715A479DEAB}"/>
                  </a:ext>
                </a:extLst>
              </p:cNvPr>
              <p:cNvGrpSpPr>
                <a:grpSpLocks noChangeAspect="1"/>
              </p:cNvGrpSpPr>
              <p:nvPr/>
            </p:nvGrpSpPr>
            <p:grpSpPr>
              <a:xfrm>
                <a:off x="7543070" y="2593644"/>
                <a:ext cx="402336" cy="339176"/>
                <a:chOff x="5977532" y="3343910"/>
                <a:chExt cx="235726" cy="198721"/>
              </a:xfrm>
            </p:grpSpPr>
            <p:sp>
              <p:nvSpPr>
                <p:cNvPr id="11" name="Freeform: Shape 10">
                  <a:extLst>
                    <a:ext uri="{FF2B5EF4-FFF2-40B4-BE49-F238E27FC236}">
                      <a16:creationId xmlns:a16="http://schemas.microsoft.com/office/drawing/2014/main" id="{F80450F6-539C-8B48-E8EF-9A1DD1FB9B83}"/>
                    </a:ext>
                  </a:extLst>
                </p:cNvPr>
                <p:cNvSpPr/>
                <p:nvPr/>
              </p:nvSpPr>
              <p:spPr>
                <a:xfrm>
                  <a:off x="5977532" y="3343910"/>
                  <a:ext cx="235726" cy="153557"/>
                </a:xfrm>
                <a:custGeom>
                  <a:avLst/>
                  <a:gdLst>
                    <a:gd name="connsiteX0" fmla="*/ 13434 w 235726"/>
                    <a:gd name="connsiteY0" fmla="*/ 153385 h 153557"/>
                    <a:gd name="connsiteX1" fmla="*/ 221964 w 235726"/>
                    <a:gd name="connsiteY1" fmla="*/ 153385 h 153557"/>
                    <a:gd name="connsiteX2" fmla="*/ 235562 w 235726"/>
                    <a:gd name="connsiteY2" fmla="*/ 139838 h 153557"/>
                    <a:gd name="connsiteX3" fmla="*/ 235562 w 235726"/>
                    <a:gd name="connsiteY3" fmla="*/ 13376 h 153557"/>
                    <a:gd name="connsiteX4" fmla="*/ 221964 w 235726"/>
                    <a:gd name="connsiteY4" fmla="*/ -172 h 153557"/>
                    <a:gd name="connsiteX5" fmla="*/ 13434 w 235726"/>
                    <a:gd name="connsiteY5" fmla="*/ -172 h 153557"/>
                    <a:gd name="connsiteX6" fmla="*/ -165 w 235726"/>
                    <a:gd name="connsiteY6" fmla="*/ 13376 h 153557"/>
                    <a:gd name="connsiteX7" fmla="*/ -165 w 235726"/>
                    <a:gd name="connsiteY7" fmla="*/ 139838 h 153557"/>
                    <a:gd name="connsiteX8" fmla="*/ 13434 w 235726"/>
                    <a:gd name="connsiteY8" fmla="*/ 153385 h 15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26" h="153557">
                      <a:moveTo>
                        <a:pt x="13434" y="153385"/>
                      </a:moveTo>
                      <a:lnTo>
                        <a:pt x="221964" y="153385"/>
                      </a:lnTo>
                      <a:cubicBezTo>
                        <a:pt x="229474" y="153385"/>
                        <a:pt x="235562" y="147320"/>
                        <a:pt x="235562" y="139838"/>
                      </a:cubicBezTo>
                      <a:lnTo>
                        <a:pt x="235562" y="13376"/>
                      </a:lnTo>
                      <a:cubicBezTo>
                        <a:pt x="235562" y="5894"/>
                        <a:pt x="229474" y="-172"/>
                        <a:pt x="221964" y="-172"/>
                      </a:cubicBezTo>
                      <a:lnTo>
                        <a:pt x="13434" y="-172"/>
                      </a:lnTo>
                      <a:cubicBezTo>
                        <a:pt x="5924" y="-172"/>
                        <a:pt x="-165" y="5894"/>
                        <a:pt x="-165" y="13376"/>
                      </a:cubicBezTo>
                      <a:lnTo>
                        <a:pt x="-165" y="139838"/>
                      </a:lnTo>
                      <a:cubicBezTo>
                        <a:pt x="-165" y="147320"/>
                        <a:pt x="5924" y="153385"/>
                        <a:pt x="13434" y="153385"/>
                      </a:cubicBezTo>
                      <a:close/>
                    </a:path>
                  </a:pathLst>
                </a:custGeom>
                <a:noFill/>
                <a:ln w="25400" cap="flat">
                  <a:solidFill>
                    <a:schemeClr val="tx1"/>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311815">
                    <a:defRPr/>
                  </a:pPr>
                  <a:endParaRPr lang="en-US" sz="614">
                    <a:solidFill>
                      <a:srgbClr val="242424"/>
                    </a:solidFill>
                    <a:latin typeface="Arial"/>
                  </a:endParaRPr>
                </a:p>
              </p:txBody>
            </p:sp>
            <p:sp>
              <p:nvSpPr>
                <p:cNvPr id="12" name="Freeform: Shape 11">
                  <a:extLst>
                    <a:ext uri="{FF2B5EF4-FFF2-40B4-BE49-F238E27FC236}">
                      <a16:creationId xmlns:a16="http://schemas.microsoft.com/office/drawing/2014/main" id="{579D7653-9127-63AA-F998-31CAF4E015C5}"/>
                    </a:ext>
                  </a:extLst>
                </p:cNvPr>
                <p:cNvSpPr/>
                <p:nvPr/>
              </p:nvSpPr>
              <p:spPr>
                <a:xfrm flipV="1">
                  <a:off x="6054596" y="3524568"/>
                  <a:ext cx="81600" cy="18063"/>
                </a:xfrm>
                <a:custGeom>
                  <a:avLst/>
                  <a:gdLst>
                    <a:gd name="connsiteX0" fmla="*/ 8902 w 81600"/>
                    <a:gd name="connsiteY0" fmla="*/ 18007 h 18063"/>
                    <a:gd name="connsiteX1" fmla="*/ 72370 w 81600"/>
                    <a:gd name="connsiteY1" fmla="*/ 18007 h 18063"/>
                    <a:gd name="connsiteX2" fmla="*/ 81436 w 81600"/>
                    <a:gd name="connsiteY2" fmla="*/ 8975 h 18063"/>
                    <a:gd name="connsiteX3" fmla="*/ 81436 w 81600"/>
                    <a:gd name="connsiteY3" fmla="*/ 8975 h 18063"/>
                    <a:gd name="connsiteX4" fmla="*/ 72370 w 81600"/>
                    <a:gd name="connsiteY4" fmla="*/ -57 h 18063"/>
                    <a:gd name="connsiteX5" fmla="*/ 8902 w 81600"/>
                    <a:gd name="connsiteY5" fmla="*/ -57 h 18063"/>
                    <a:gd name="connsiteX6" fmla="*/ -165 w 81600"/>
                    <a:gd name="connsiteY6" fmla="*/ 8975 h 18063"/>
                    <a:gd name="connsiteX7" fmla="*/ -165 w 81600"/>
                    <a:gd name="connsiteY7" fmla="*/ 8975 h 18063"/>
                    <a:gd name="connsiteX8" fmla="*/ 8902 w 81600"/>
                    <a:gd name="connsiteY8" fmla="*/ 18007 h 18063"/>
                    <a:gd name="connsiteX9" fmla="*/ 8902 w 81600"/>
                    <a:gd name="connsiteY9" fmla="*/ 18007 h 1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600" h="18063">
                      <a:moveTo>
                        <a:pt x="8902" y="18007"/>
                      </a:moveTo>
                      <a:lnTo>
                        <a:pt x="72370" y="18007"/>
                      </a:lnTo>
                      <a:cubicBezTo>
                        <a:pt x="77375" y="18007"/>
                        <a:pt x="81436" y="13966"/>
                        <a:pt x="81436" y="8975"/>
                      </a:cubicBezTo>
                      <a:lnTo>
                        <a:pt x="81436" y="8975"/>
                      </a:lnTo>
                      <a:cubicBezTo>
                        <a:pt x="81436" y="3989"/>
                        <a:pt x="77375" y="-57"/>
                        <a:pt x="72370" y="-57"/>
                      </a:cubicBezTo>
                      <a:lnTo>
                        <a:pt x="8902" y="-57"/>
                      </a:lnTo>
                      <a:cubicBezTo>
                        <a:pt x="3896" y="-57"/>
                        <a:pt x="-165" y="3989"/>
                        <a:pt x="-165" y="8975"/>
                      </a:cubicBezTo>
                      <a:lnTo>
                        <a:pt x="-165" y="8975"/>
                      </a:lnTo>
                      <a:cubicBezTo>
                        <a:pt x="-165" y="13966"/>
                        <a:pt x="3896" y="18007"/>
                        <a:pt x="8902" y="18007"/>
                      </a:cubicBezTo>
                      <a:lnTo>
                        <a:pt x="8902" y="18007"/>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3" name="Freeform: Shape 12">
                  <a:extLst>
                    <a:ext uri="{FF2B5EF4-FFF2-40B4-BE49-F238E27FC236}">
                      <a16:creationId xmlns:a16="http://schemas.microsoft.com/office/drawing/2014/main" id="{B76517A3-30E2-EFE2-7334-7262BE1194B6}"/>
                    </a:ext>
                  </a:extLst>
                </p:cNvPr>
                <p:cNvSpPr/>
                <p:nvPr/>
              </p:nvSpPr>
              <p:spPr>
                <a:xfrm flipV="1">
                  <a:off x="6013795" y="3429722"/>
                  <a:ext cx="18135" cy="36133"/>
                </a:xfrm>
                <a:custGeom>
                  <a:avLst/>
                  <a:gdLst>
                    <a:gd name="connsiteX0" fmla="*/ 4429 w 18135"/>
                    <a:gd name="connsiteY0" fmla="*/ 35989 h 36133"/>
                    <a:gd name="connsiteX1" fmla="*/ 13494 w 18135"/>
                    <a:gd name="connsiteY1" fmla="*/ 35989 h 36133"/>
                    <a:gd name="connsiteX2" fmla="*/ 18027 w 18135"/>
                    <a:gd name="connsiteY2" fmla="*/ 31473 h 36133"/>
                    <a:gd name="connsiteX3" fmla="*/ 18027 w 18135"/>
                    <a:gd name="connsiteY3" fmla="*/ 4377 h 36133"/>
                    <a:gd name="connsiteX4" fmla="*/ 13494 w 18135"/>
                    <a:gd name="connsiteY4" fmla="*/ -144 h 36133"/>
                    <a:gd name="connsiteX5" fmla="*/ 4429 w 18135"/>
                    <a:gd name="connsiteY5" fmla="*/ -144 h 36133"/>
                    <a:gd name="connsiteX6" fmla="*/ -108 w 18135"/>
                    <a:gd name="connsiteY6" fmla="*/ 4377 h 36133"/>
                    <a:gd name="connsiteX7" fmla="*/ -108 w 18135"/>
                    <a:gd name="connsiteY7" fmla="*/ 31473 h 36133"/>
                    <a:gd name="connsiteX8" fmla="*/ 4429 w 18135"/>
                    <a:gd name="connsiteY8" fmla="*/ 35989 h 36133"/>
                    <a:gd name="connsiteX9" fmla="*/ 4429 w 18135"/>
                    <a:gd name="connsiteY9" fmla="*/ 35989 h 3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35" h="36133">
                      <a:moveTo>
                        <a:pt x="4429" y="35989"/>
                      </a:moveTo>
                      <a:lnTo>
                        <a:pt x="13494" y="35989"/>
                      </a:lnTo>
                      <a:cubicBezTo>
                        <a:pt x="16000" y="35989"/>
                        <a:pt x="18027" y="33968"/>
                        <a:pt x="18027" y="31473"/>
                      </a:cubicBezTo>
                      <a:lnTo>
                        <a:pt x="18027" y="4377"/>
                      </a:lnTo>
                      <a:cubicBezTo>
                        <a:pt x="18027" y="1882"/>
                        <a:pt x="16000" y="-144"/>
                        <a:pt x="13494" y="-144"/>
                      </a:cubicBezTo>
                      <a:lnTo>
                        <a:pt x="4429" y="-144"/>
                      </a:lnTo>
                      <a:cubicBezTo>
                        <a:pt x="1925" y="-144"/>
                        <a:pt x="-108" y="1882"/>
                        <a:pt x="-108" y="4377"/>
                      </a:cubicBezTo>
                      <a:lnTo>
                        <a:pt x="-108" y="31473"/>
                      </a:lnTo>
                      <a:cubicBezTo>
                        <a:pt x="-108" y="33968"/>
                        <a:pt x="1925" y="35989"/>
                        <a:pt x="4429" y="35989"/>
                      </a:cubicBezTo>
                      <a:lnTo>
                        <a:pt x="4429" y="35989"/>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4" name="Freeform: Shape 13">
                  <a:extLst>
                    <a:ext uri="{FF2B5EF4-FFF2-40B4-BE49-F238E27FC236}">
                      <a16:creationId xmlns:a16="http://schemas.microsoft.com/office/drawing/2014/main" id="{8903B993-6189-DAA0-AB86-3309E7EBA0F0}"/>
                    </a:ext>
                  </a:extLst>
                </p:cNvPr>
                <p:cNvSpPr/>
                <p:nvPr/>
              </p:nvSpPr>
              <p:spPr>
                <a:xfrm flipV="1">
                  <a:off x="6050062" y="3420691"/>
                  <a:ext cx="18131" cy="45164"/>
                </a:xfrm>
                <a:custGeom>
                  <a:avLst/>
                  <a:gdLst>
                    <a:gd name="connsiteX0" fmla="*/ 4397 w 18131"/>
                    <a:gd name="connsiteY0" fmla="*/ 45016 h 45164"/>
                    <a:gd name="connsiteX1" fmla="*/ 13463 w 18131"/>
                    <a:gd name="connsiteY1" fmla="*/ 45016 h 45164"/>
                    <a:gd name="connsiteX2" fmla="*/ 17995 w 18131"/>
                    <a:gd name="connsiteY2" fmla="*/ 40500 h 45164"/>
                    <a:gd name="connsiteX3" fmla="*/ 17995 w 18131"/>
                    <a:gd name="connsiteY3" fmla="*/ 4372 h 45164"/>
                    <a:gd name="connsiteX4" fmla="*/ 13463 w 18131"/>
                    <a:gd name="connsiteY4" fmla="*/ -149 h 45164"/>
                    <a:gd name="connsiteX5" fmla="*/ 4397 w 18131"/>
                    <a:gd name="connsiteY5" fmla="*/ -149 h 45164"/>
                    <a:gd name="connsiteX6" fmla="*/ -137 w 18131"/>
                    <a:gd name="connsiteY6" fmla="*/ 4372 h 45164"/>
                    <a:gd name="connsiteX7" fmla="*/ -137 w 18131"/>
                    <a:gd name="connsiteY7" fmla="*/ 40500 h 45164"/>
                    <a:gd name="connsiteX8" fmla="*/ 4397 w 18131"/>
                    <a:gd name="connsiteY8" fmla="*/ 45016 h 45164"/>
                    <a:gd name="connsiteX9" fmla="*/ 4397 w 18131"/>
                    <a:gd name="connsiteY9" fmla="*/ 45016 h 4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31" h="45164">
                      <a:moveTo>
                        <a:pt x="4397" y="45016"/>
                      </a:moveTo>
                      <a:lnTo>
                        <a:pt x="13463" y="45016"/>
                      </a:lnTo>
                      <a:cubicBezTo>
                        <a:pt x="15967" y="45016"/>
                        <a:pt x="17995" y="42996"/>
                        <a:pt x="17995" y="40500"/>
                      </a:cubicBezTo>
                      <a:lnTo>
                        <a:pt x="17995" y="4372"/>
                      </a:lnTo>
                      <a:cubicBezTo>
                        <a:pt x="17995" y="1877"/>
                        <a:pt x="15967" y="-149"/>
                        <a:pt x="13463" y="-149"/>
                      </a:cubicBezTo>
                      <a:lnTo>
                        <a:pt x="4397" y="-149"/>
                      </a:lnTo>
                      <a:cubicBezTo>
                        <a:pt x="1897" y="-149"/>
                        <a:pt x="-137" y="1877"/>
                        <a:pt x="-137" y="4372"/>
                      </a:cubicBezTo>
                      <a:lnTo>
                        <a:pt x="-137" y="40500"/>
                      </a:lnTo>
                      <a:cubicBezTo>
                        <a:pt x="-137" y="42996"/>
                        <a:pt x="1897" y="45016"/>
                        <a:pt x="4397" y="45016"/>
                      </a:cubicBezTo>
                      <a:lnTo>
                        <a:pt x="4397" y="45016"/>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5" name="Freeform: Shape 14">
                  <a:extLst>
                    <a:ext uri="{FF2B5EF4-FFF2-40B4-BE49-F238E27FC236}">
                      <a16:creationId xmlns:a16="http://schemas.microsoft.com/office/drawing/2014/main" id="{F3FF294B-B49B-CD5B-0590-04E390C5764F}"/>
                    </a:ext>
                  </a:extLst>
                </p:cNvPr>
                <p:cNvSpPr/>
                <p:nvPr/>
              </p:nvSpPr>
              <p:spPr>
                <a:xfrm flipV="1">
                  <a:off x="6086330" y="3434238"/>
                  <a:ext cx="18132" cy="31617"/>
                </a:xfrm>
                <a:custGeom>
                  <a:avLst/>
                  <a:gdLst>
                    <a:gd name="connsiteX0" fmla="*/ 4368 w 18132"/>
                    <a:gd name="connsiteY0" fmla="*/ 31475 h 31617"/>
                    <a:gd name="connsiteX1" fmla="*/ 13435 w 18132"/>
                    <a:gd name="connsiteY1" fmla="*/ 31475 h 31617"/>
                    <a:gd name="connsiteX2" fmla="*/ 17968 w 18132"/>
                    <a:gd name="connsiteY2" fmla="*/ 26959 h 31617"/>
                    <a:gd name="connsiteX3" fmla="*/ 17968 w 18132"/>
                    <a:gd name="connsiteY3" fmla="*/ 4379 h 31617"/>
                    <a:gd name="connsiteX4" fmla="*/ 13435 w 18132"/>
                    <a:gd name="connsiteY4" fmla="*/ -142 h 31617"/>
                    <a:gd name="connsiteX5" fmla="*/ 4368 w 18132"/>
                    <a:gd name="connsiteY5" fmla="*/ -142 h 31617"/>
                    <a:gd name="connsiteX6" fmla="*/ -165 w 18132"/>
                    <a:gd name="connsiteY6" fmla="*/ 4379 h 31617"/>
                    <a:gd name="connsiteX7" fmla="*/ -165 w 18132"/>
                    <a:gd name="connsiteY7" fmla="*/ 26959 h 31617"/>
                    <a:gd name="connsiteX8" fmla="*/ 4368 w 18132"/>
                    <a:gd name="connsiteY8" fmla="*/ 31475 h 31617"/>
                    <a:gd name="connsiteX9" fmla="*/ 4368 w 18132"/>
                    <a:gd name="connsiteY9" fmla="*/ 31475 h 3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32" h="31617">
                      <a:moveTo>
                        <a:pt x="4368" y="31475"/>
                      </a:moveTo>
                      <a:lnTo>
                        <a:pt x="13435" y="31475"/>
                      </a:lnTo>
                      <a:cubicBezTo>
                        <a:pt x="15939" y="31475"/>
                        <a:pt x="17968" y="29454"/>
                        <a:pt x="17968" y="26959"/>
                      </a:cubicBezTo>
                      <a:lnTo>
                        <a:pt x="17968" y="4379"/>
                      </a:lnTo>
                      <a:cubicBezTo>
                        <a:pt x="17968" y="1884"/>
                        <a:pt x="15939" y="-142"/>
                        <a:pt x="13435" y="-142"/>
                      </a:cubicBezTo>
                      <a:lnTo>
                        <a:pt x="4368" y="-142"/>
                      </a:lnTo>
                      <a:cubicBezTo>
                        <a:pt x="1864" y="-142"/>
                        <a:pt x="-165" y="1884"/>
                        <a:pt x="-165" y="4379"/>
                      </a:cubicBezTo>
                      <a:lnTo>
                        <a:pt x="-165" y="26959"/>
                      </a:lnTo>
                      <a:cubicBezTo>
                        <a:pt x="-165" y="29454"/>
                        <a:pt x="1864" y="31475"/>
                        <a:pt x="4368" y="31475"/>
                      </a:cubicBezTo>
                      <a:lnTo>
                        <a:pt x="4368" y="31475"/>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6" name="Freeform: Shape 15">
                  <a:extLst>
                    <a:ext uri="{FF2B5EF4-FFF2-40B4-BE49-F238E27FC236}">
                      <a16:creationId xmlns:a16="http://schemas.microsoft.com/office/drawing/2014/main" id="{98EF06AE-7E78-4217-F061-6CB65A9790DB}"/>
                    </a:ext>
                  </a:extLst>
                </p:cNvPr>
                <p:cNvSpPr/>
                <p:nvPr/>
              </p:nvSpPr>
              <p:spPr>
                <a:xfrm flipV="1">
                  <a:off x="6122598" y="3411654"/>
                  <a:ext cx="18131" cy="54201"/>
                </a:xfrm>
                <a:custGeom>
                  <a:avLst/>
                  <a:gdLst>
                    <a:gd name="connsiteX0" fmla="*/ 4339 w 18131"/>
                    <a:gd name="connsiteY0" fmla="*/ 54048 h 54201"/>
                    <a:gd name="connsiteX1" fmla="*/ 13405 w 18131"/>
                    <a:gd name="connsiteY1" fmla="*/ 54048 h 54201"/>
                    <a:gd name="connsiteX2" fmla="*/ 17939 w 18131"/>
                    <a:gd name="connsiteY2" fmla="*/ 49532 h 54201"/>
                    <a:gd name="connsiteX3" fmla="*/ 17939 w 18131"/>
                    <a:gd name="connsiteY3" fmla="*/ 4367 h 54201"/>
                    <a:gd name="connsiteX4" fmla="*/ 13405 w 18131"/>
                    <a:gd name="connsiteY4" fmla="*/ -153 h 54201"/>
                    <a:gd name="connsiteX5" fmla="*/ 4339 w 18131"/>
                    <a:gd name="connsiteY5" fmla="*/ -153 h 54201"/>
                    <a:gd name="connsiteX6" fmla="*/ -193 w 18131"/>
                    <a:gd name="connsiteY6" fmla="*/ 4367 h 54201"/>
                    <a:gd name="connsiteX7" fmla="*/ -193 w 18131"/>
                    <a:gd name="connsiteY7" fmla="*/ 49532 h 54201"/>
                    <a:gd name="connsiteX8" fmla="*/ 4339 w 18131"/>
                    <a:gd name="connsiteY8" fmla="*/ 54048 h 54201"/>
                    <a:gd name="connsiteX9" fmla="*/ 4339 w 18131"/>
                    <a:gd name="connsiteY9" fmla="*/ 54048 h 5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31" h="54201">
                      <a:moveTo>
                        <a:pt x="4339" y="54048"/>
                      </a:moveTo>
                      <a:lnTo>
                        <a:pt x="13405" y="54048"/>
                      </a:lnTo>
                      <a:cubicBezTo>
                        <a:pt x="15905" y="54048"/>
                        <a:pt x="17939" y="52023"/>
                        <a:pt x="17939" y="49532"/>
                      </a:cubicBezTo>
                      <a:lnTo>
                        <a:pt x="17939" y="4367"/>
                      </a:lnTo>
                      <a:cubicBezTo>
                        <a:pt x="17939" y="1872"/>
                        <a:pt x="15905" y="-153"/>
                        <a:pt x="13405" y="-153"/>
                      </a:cubicBezTo>
                      <a:lnTo>
                        <a:pt x="4339" y="-153"/>
                      </a:lnTo>
                      <a:cubicBezTo>
                        <a:pt x="1835" y="-153"/>
                        <a:pt x="-193" y="1872"/>
                        <a:pt x="-193" y="4367"/>
                      </a:cubicBezTo>
                      <a:lnTo>
                        <a:pt x="-193" y="49532"/>
                      </a:lnTo>
                      <a:cubicBezTo>
                        <a:pt x="-193" y="52023"/>
                        <a:pt x="1835" y="54048"/>
                        <a:pt x="4339" y="54048"/>
                      </a:cubicBezTo>
                      <a:lnTo>
                        <a:pt x="4339" y="54048"/>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7" name="Freeform: Shape 16">
                  <a:extLst>
                    <a:ext uri="{FF2B5EF4-FFF2-40B4-BE49-F238E27FC236}">
                      <a16:creationId xmlns:a16="http://schemas.microsoft.com/office/drawing/2014/main" id="{C11F1A1F-98F7-EFD2-EBFF-EF273630B2BD}"/>
                    </a:ext>
                  </a:extLst>
                </p:cNvPr>
                <p:cNvSpPr/>
                <p:nvPr/>
              </p:nvSpPr>
              <p:spPr>
                <a:xfrm flipV="1">
                  <a:off x="6158861" y="3429722"/>
                  <a:ext cx="18135" cy="36133"/>
                </a:xfrm>
                <a:custGeom>
                  <a:avLst/>
                  <a:gdLst>
                    <a:gd name="connsiteX0" fmla="*/ 4312 w 18135"/>
                    <a:gd name="connsiteY0" fmla="*/ 35989 h 36133"/>
                    <a:gd name="connsiteX1" fmla="*/ 13377 w 18135"/>
                    <a:gd name="connsiteY1" fmla="*/ 35989 h 36133"/>
                    <a:gd name="connsiteX2" fmla="*/ 17915 w 18135"/>
                    <a:gd name="connsiteY2" fmla="*/ 31473 h 36133"/>
                    <a:gd name="connsiteX3" fmla="*/ 17915 w 18135"/>
                    <a:gd name="connsiteY3" fmla="*/ 4377 h 36133"/>
                    <a:gd name="connsiteX4" fmla="*/ 13377 w 18135"/>
                    <a:gd name="connsiteY4" fmla="*/ -144 h 36133"/>
                    <a:gd name="connsiteX5" fmla="*/ 4312 w 18135"/>
                    <a:gd name="connsiteY5" fmla="*/ -144 h 36133"/>
                    <a:gd name="connsiteX6" fmla="*/ -221 w 18135"/>
                    <a:gd name="connsiteY6" fmla="*/ 4377 h 36133"/>
                    <a:gd name="connsiteX7" fmla="*/ -221 w 18135"/>
                    <a:gd name="connsiteY7" fmla="*/ 31473 h 36133"/>
                    <a:gd name="connsiteX8" fmla="*/ 4312 w 18135"/>
                    <a:gd name="connsiteY8" fmla="*/ 35989 h 36133"/>
                    <a:gd name="connsiteX9" fmla="*/ 4312 w 18135"/>
                    <a:gd name="connsiteY9" fmla="*/ 35989 h 36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35" h="36133">
                      <a:moveTo>
                        <a:pt x="4312" y="35989"/>
                      </a:moveTo>
                      <a:lnTo>
                        <a:pt x="13377" y="35989"/>
                      </a:lnTo>
                      <a:cubicBezTo>
                        <a:pt x="15882" y="35989"/>
                        <a:pt x="17915" y="33968"/>
                        <a:pt x="17915" y="31473"/>
                      </a:cubicBezTo>
                      <a:lnTo>
                        <a:pt x="17915" y="4377"/>
                      </a:lnTo>
                      <a:cubicBezTo>
                        <a:pt x="17915" y="1882"/>
                        <a:pt x="15882" y="-144"/>
                        <a:pt x="13377" y="-144"/>
                      </a:cubicBezTo>
                      <a:lnTo>
                        <a:pt x="4312" y="-144"/>
                      </a:lnTo>
                      <a:cubicBezTo>
                        <a:pt x="1807" y="-144"/>
                        <a:pt x="-221" y="1882"/>
                        <a:pt x="-221" y="4377"/>
                      </a:cubicBezTo>
                      <a:lnTo>
                        <a:pt x="-221" y="31473"/>
                      </a:lnTo>
                      <a:cubicBezTo>
                        <a:pt x="-221" y="33968"/>
                        <a:pt x="1807" y="35989"/>
                        <a:pt x="4312" y="35989"/>
                      </a:cubicBezTo>
                      <a:lnTo>
                        <a:pt x="4312" y="35989"/>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sp>
              <p:nvSpPr>
                <p:cNvPr id="18" name="Freeform: Shape 17">
                  <a:extLst>
                    <a:ext uri="{FF2B5EF4-FFF2-40B4-BE49-F238E27FC236}">
                      <a16:creationId xmlns:a16="http://schemas.microsoft.com/office/drawing/2014/main" id="{31B1E158-BDBA-2420-3466-51647A519A1F}"/>
                    </a:ext>
                  </a:extLst>
                </p:cNvPr>
                <p:cNvSpPr/>
                <p:nvPr/>
              </p:nvSpPr>
              <p:spPr>
                <a:xfrm flipV="1">
                  <a:off x="6004730" y="3375526"/>
                  <a:ext cx="176799" cy="42904"/>
                </a:xfrm>
                <a:custGeom>
                  <a:avLst/>
                  <a:gdLst>
                    <a:gd name="connsiteX0" fmla="*/ -163 w 176799"/>
                    <a:gd name="connsiteY0" fmla="*/ -196 h 42904"/>
                    <a:gd name="connsiteX1" fmla="*/ 33835 w 176799"/>
                    <a:gd name="connsiteY1" fmla="*/ 17869 h 42904"/>
                    <a:gd name="connsiteX2" fmla="*/ 72371 w 176799"/>
                    <a:gd name="connsiteY2" fmla="*/ 6581 h 42904"/>
                    <a:gd name="connsiteX3" fmla="*/ 106370 w 176799"/>
                    <a:gd name="connsiteY3" fmla="*/ 38193 h 42904"/>
                    <a:gd name="connsiteX4" fmla="*/ 147171 w 176799"/>
                    <a:gd name="connsiteY4" fmla="*/ 17869 h 42904"/>
                    <a:gd name="connsiteX5" fmla="*/ 176637 w 176799"/>
                    <a:gd name="connsiteY5" fmla="*/ 38193 h 42904"/>
                    <a:gd name="connsiteX6" fmla="*/ 176637 w 176799"/>
                    <a:gd name="connsiteY6" fmla="*/ 38193 h 42904"/>
                    <a:gd name="connsiteX7" fmla="*/ 160769 w 176799"/>
                    <a:gd name="connsiteY7" fmla="*/ 42709 h 42904"/>
                    <a:gd name="connsiteX8" fmla="*/ 176637 w 176799"/>
                    <a:gd name="connsiteY8" fmla="*/ 38193 h 42904"/>
                    <a:gd name="connsiteX9" fmla="*/ 176637 w 176799"/>
                    <a:gd name="connsiteY9" fmla="*/ 22384 h 4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6799" h="42904">
                      <a:moveTo>
                        <a:pt x="-163" y="-196"/>
                      </a:moveTo>
                      <a:lnTo>
                        <a:pt x="33835" y="17869"/>
                      </a:lnTo>
                      <a:lnTo>
                        <a:pt x="72371" y="6581"/>
                      </a:lnTo>
                      <a:lnTo>
                        <a:pt x="106370" y="38193"/>
                      </a:lnTo>
                      <a:lnTo>
                        <a:pt x="147171" y="17869"/>
                      </a:lnTo>
                      <a:lnTo>
                        <a:pt x="176637" y="38193"/>
                      </a:lnTo>
                      <a:moveTo>
                        <a:pt x="176637" y="38193"/>
                      </a:moveTo>
                      <a:lnTo>
                        <a:pt x="160769" y="42709"/>
                      </a:lnTo>
                      <a:moveTo>
                        <a:pt x="176637" y="38193"/>
                      </a:moveTo>
                      <a:lnTo>
                        <a:pt x="176637" y="22384"/>
                      </a:lnTo>
                    </a:path>
                  </a:pathLst>
                </a:custGeom>
                <a:noFill/>
                <a:ln w="19050" cap="rnd">
                  <a:solidFill>
                    <a:schemeClr val="tx1"/>
                  </a:solidFill>
                  <a:prstDash val="solid"/>
                  <a:round/>
                </a:ln>
              </p:spPr>
              <p:txBody>
                <a:bodyPr rtlCol="0" anchor="ctr"/>
                <a:lstStyle/>
                <a:p>
                  <a:pPr defTabSz="311815">
                    <a:defRPr/>
                  </a:pPr>
                  <a:endParaRPr lang="en-US" sz="614">
                    <a:solidFill>
                      <a:srgbClr val="242424"/>
                    </a:solidFill>
                    <a:latin typeface="Arial"/>
                  </a:endParaRPr>
                </a:p>
              </p:txBody>
            </p:sp>
          </p:grpSp>
        </p:grpSp>
        <p:pic>
          <p:nvPicPr>
            <p:cNvPr id="19" name="Picture 18" descr="A circular light painting of a circle&#10;&#10;Description automatically generated with medium confidence">
              <a:extLst>
                <a:ext uri="{FF2B5EF4-FFF2-40B4-BE49-F238E27FC236}">
                  <a16:creationId xmlns:a16="http://schemas.microsoft.com/office/drawing/2014/main" id="{E1124B6A-96B1-0657-6A11-1E8BAFDA1A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7463" y="1837691"/>
              <a:ext cx="1780706" cy="1716123"/>
            </a:xfrm>
            <a:prstGeom prst="rect">
              <a:avLst/>
            </a:prstGeom>
          </p:spPr>
        </p:pic>
        <p:pic>
          <p:nvPicPr>
            <p:cNvPr id="20" name="Picture 19">
              <a:extLst>
                <a:ext uri="{FF2B5EF4-FFF2-40B4-BE49-F238E27FC236}">
                  <a16:creationId xmlns:a16="http://schemas.microsoft.com/office/drawing/2014/main" id="{5A0514FA-C30B-529E-79BA-0362D8FABAB8}"/>
                </a:ext>
              </a:extLst>
            </p:cNvPr>
            <p:cNvPicPr>
              <a:picLocks noChangeAspect="1"/>
            </p:cNvPicPr>
            <p:nvPr/>
          </p:nvPicPr>
          <p:blipFill>
            <a:blip r:embed="rId4"/>
            <a:stretch>
              <a:fillRect/>
            </a:stretch>
          </p:blipFill>
          <p:spPr>
            <a:xfrm>
              <a:off x="6253924" y="2070899"/>
              <a:ext cx="1267784" cy="1249710"/>
            </a:xfrm>
            <a:prstGeom prst="rect">
              <a:avLst/>
            </a:prstGeom>
          </p:spPr>
        </p:pic>
        <p:grpSp>
          <p:nvGrpSpPr>
            <p:cNvPr id="21" name="Group 20">
              <a:extLst>
                <a:ext uri="{FF2B5EF4-FFF2-40B4-BE49-F238E27FC236}">
                  <a16:creationId xmlns:a16="http://schemas.microsoft.com/office/drawing/2014/main" id="{33C2EE55-1CC8-A80D-C8B1-1C328841CD20}"/>
                </a:ext>
              </a:extLst>
            </p:cNvPr>
            <p:cNvGrpSpPr/>
            <p:nvPr/>
          </p:nvGrpSpPr>
          <p:grpSpPr>
            <a:xfrm>
              <a:off x="5486398" y="2997300"/>
              <a:ext cx="643565" cy="643562"/>
              <a:chOff x="7315198" y="3996399"/>
              <a:chExt cx="858086" cy="858083"/>
            </a:xfrm>
          </p:grpSpPr>
          <p:sp>
            <p:nvSpPr>
              <p:cNvPr id="22" name="Oval 21">
                <a:extLst>
                  <a:ext uri="{FF2B5EF4-FFF2-40B4-BE49-F238E27FC236}">
                    <a16:creationId xmlns:a16="http://schemas.microsoft.com/office/drawing/2014/main" id="{E88AC384-9291-225C-8E7B-48042E87CCCA}"/>
                  </a:ext>
                </a:extLst>
              </p:cNvPr>
              <p:cNvSpPr/>
              <p:nvPr/>
            </p:nvSpPr>
            <p:spPr>
              <a:xfrm>
                <a:off x="7315198" y="3996399"/>
                <a:ext cx="858086" cy="8580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309">
                  <a:defRPr/>
                </a:pPr>
                <a:endParaRPr lang="en-PH" sz="1092">
                  <a:solidFill>
                    <a:srgbClr val="FFFFFF"/>
                  </a:solidFill>
                  <a:latin typeface="Calibri"/>
                </a:endParaRPr>
              </a:p>
            </p:txBody>
          </p:sp>
          <p:grpSp>
            <p:nvGrpSpPr>
              <p:cNvPr id="23" name="Picture Placeholder 1106">
                <a:extLst>
                  <a:ext uri="{FF2B5EF4-FFF2-40B4-BE49-F238E27FC236}">
                    <a16:creationId xmlns:a16="http://schemas.microsoft.com/office/drawing/2014/main" id="{A20BA645-49A0-A208-E241-BD12183BB995}"/>
                  </a:ext>
                </a:extLst>
              </p:cNvPr>
              <p:cNvGrpSpPr>
                <a:grpSpLocks noChangeAspect="1"/>
              </p:cNvGrpSpPr>
              <p:nvPr/>
            </p:nvGrpSpPr>
            <p:grpSpPr>
              <a:xfrm>
                <a:off x="7543072" y="4230363"/>
                <a:ext cx="402336" cy="390155"/>
                <a:chOff x="8172189" y="3036915"/>
                <a:chExt cx="375874" cy="364496"/>
              </a:xfrm>
            </p:grpSpPr>
            <p:sp>
              <p:nvSpPr>
                <p:cNvPr id="24" name="Freeform: Shape 25">
                  <a:extLst>
                    <a:ext uri="{FF2B5EF4-FFF2-40B4-BE49-F238E27FC236}">
                      <a16:creationId xmlns:a16="http://schemas.microsoft.com/office/drawing/2014/main" id="{762F9554-9FA3-F132-15B0-8D678AC5428F}"/>
                    </a:ext>
                  </a:extLst>
                </p:cNvPr>
                <p:cNvSpPr/>
                <p:nvPr/>
              </p:nvSpPr>
              <p:spPr>
                <a:xfrm flipV="1">
                  <a:off x="8172189" y="3036915"/>
                  <a:ext cx="175196" cy="333500"/>
                </a:xfrm>
                <a:custGeom>
                  <a:avLst/>
                  <a:gdLst>
                    <a:gd name="connsiteX0" fmla="*/ 175091 w 175196"/>
                    <a:gd name="connsiteY0" fmla="*/ 262980 h 333500"/>
                    <a:gd name="connsiteX1" fmla="*/ 152038 w 175196"/>
                    <a:gd name="connsiteY1" fmla="*/ 210831 h 333500"/>
                    <a:gd name="connsiteX2" fmla="*/ 162661 w 175196"/>
                    <a:gd name="connsiteY2" fmla="*/ 208134 h 333500"/>
                    <a:gd name="connsiteX3" fmla="*/ 171417 w 175196"/>
                    <a:gd name="connsiteY3" fmla="*/ 192324 h 333500"/>
                    <a:gd name="connsiteX4" fmla="*/ 155666 w 175196"/>
                    <a:gd name="connsiteY4" fmla="*/ 183541 h 333500"/>
                    <a:gd name="connsiteX5" fmla="*/ 112363 w 175196"/>
                    <a:gd name="connsiteY5" fmla="*/ 189447 h 333500"/>
                    <a:gd name="connsiteX6" fmla="*/ 85768 w 175196"/>
                    <a:gd name="connsiteY6" fmla="*/ 189447 h 333500"/>
                    <a:gd name="connsiteX7" fmla="*/ 25376 w 175196"/>
                    <a:gd name="connsiteY7" fmla="*/ 129981 h 333500"/>
                    <a:gd name="connsiteX8" fmla="*/ 25376 w 175196"/>
                    <a:gd name="connsiteY8" fmla="*/ 52030 h 333500"/>
                    <a:gd name="connsiteX9" fmla="*/ 52524 w 175196"/>
                    <a:gd name="connsiteY9" fmla="*/ 25405 h 333500"/>
                    <a:gd name="connsiteX10" fmla="*/ 73160 w 175196"/>
                    <a:gd name="connsiteY10" fmla="*/ 25405 h 333500"/>
                    <a:gd name="connsiteX11" fmla="*/ 85901 w 175196"/>
                    <a:gd name="connsiteY11" fmla="*/ 12617 h 333500"/>
                    <a:gd name="connsiteX12" fmla="*/ 73160 w 175196"/>
                    <a:gd name="connsiteY12" fmla="*/ -177 h 333500"/>
                    <a:gd name="connsiteX13" fmla="*/ 52524 w 175196"/>
                    <a:gd name="connsiteY13" fmla="*/ -177 h 333500"/>
                    <a:gd name="connsiteX14" fmla="*/ -106 w 175196"/>
                    <a:gd name="connsiteY14" fmla="*/ 52030 h 333500"/>
                    <a:gd name="connsiteX15" fmla="*/ -106 w 175196"/>
                    <a:gd name="connsiteY15" fmla="*/ 129981 h 333500"/>
                    <a:gd name="connsiteX16" fmla="*/ 58280 w 175196"/>
                    <a:gd name="connsiteY16" fmla="*/ 210566 h 333500"/>
                    <a:gd name="connsiteX17" fmla="*/ 34932 w 175196"/>
                    <a:gd name="connsiteY17" fmla="*/ 262980 h 333500"/>
                    <a:gd name="connsiteX18" fmla="*/ 105008 w 175196"/>
                    <a:gd name="connsiteY18" fmla="*/ 333324 h 333500"/>
                    <a:gd name="connsiteX19" fmla="*/ 175091 w 175196"/>
                    <a:gd name="connsiteY19" fmla="*/ 262980 h 333500"/>
                    <a:gd name="connsiteX20" fmla="*/ 105008 w 175196"/>
                    <a:gd name="connsiteY20" fmla="*/ 218219 h 333500"/>
                    <a:gd name="connsiteX21" fmla="*/ 149603 w 175196"/>
                    <a:gd name="connsiteY21" fmla="*/ 262980 h 333500"/>
                    <a:gd name="connsiteX22" fmla="*/ 105008 w 175196"/>
                    <a:gd name="connsiteY22" fmla="*/ 307741 h 333500"/>
                    <a:gd name="connsiteX23" fmla="*/ 60413 w 175196"/>
                    <a:gd name="connsiteY23" fmla="*/ 262980 h 333500"/>
                    <a:gd name="connsiteX24" fmla="*/ 105008 w 175196"/>
                    <a:gd name="connsiteY24" fmla="*/ 218219 h 333500"/>
                    <a:gd name="connsiteX25" fmla="*/ 105008 w 175196"/>
                    <a:gd name="connsiteY25" fmla="*/ 218219 h 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196" h="333500">
                      <a:moveTo>
                        <a:pt x="175091" y="262980"/>
                      </a:moveTo>
                      <a:cubicBezTo>
                        <a:pt x="175091" y="242302"/>
                        <a:pt x="166198" y="223701"/>
                        <a:pt x="152038" y="210831"/>
                      </a:cubicBezTo>
                      <a:cubicBezTo>
                        <a:pt x="155452" y="210080"/>
                        <a:pt x="159000" y="209187"/>
                        <a:pt x="162661" y="208134"/>
                      </a:cubicBezTo>
                      <a:cubicBezTo>
                        <a:pt x="169427" y="206194"/>
                        <a:pt x="173348" y="199114"/>
                        <a:pt x="171417" y="192324"/>
                      </a:cubicBezTo>
                      <a:cubicBezTo>
                        <a:pt x="169478" y="185533"/>
                        <a:pt x="162431" y="181603"/>
                        <a:pt x="155666" y="183541"/>
                      </a:cubicBezTo>
                      <a:cubicBezTo>
                        <a:pt x="135080" y="189447"/>
                        <a:pt x="118787" y="189447"/>
                        <a:pt x="112363" y="189447"/>
                      </a:cubicBezTo>
                      <a:lnTo>
                        <a:pt x="85768" y="189447"/>
                      </a:lnTo>
                      <a:cubicBezTo>
                        <a:pt x="52224" y="189447"/>
                        <a:pt x="25376" y="162631"/>
                        <a:pt x="25376" y="129981"/>
                      </a:cubicBezTo>
                      <a:lnTo>
                        <a:pt x="25376" y="52030"/>
                      </a:lnTo>
                      <a:cubicBezTo>
                        <a:pt x="25376" y="37511"/>
                        <a:pt x="37343" y="25405"/>
                        <a:pt x="52524" y="25405"/>
                      </a:cubicBezTo>
                      <a:lnTo>
                        <a:pt x="73160" y="25405"/>
                      </a:lnTo>
                      <a:cubicBezTo>
                        <a:pt x="80197" y="25405"/>
                        <a:pt x="85901" y="19680"/>
                        <a:pt x="85901" y="12617"/>
                      </a:cubicBezTo>
                      <a:cubicBezTo>
                        <a:pt x="85901" y="5555"/>
                        <a:pt x="80197" y="-177"/>
                        <a:pt x="73160" y="-177"/>
                      </a:cubicBezTo>
                      <a:lnTo>
                        <a:pt x="52524" y="-177"/>
                      </a:lnTo>
                      <a:cubicBezTo>
                        <a:pt x="23645" y="-177"/>
                        <a:pt x="-106" y="23009"/>
                        <a:pt x="-106" y="52030"/>
                      </a:cubicBezTo>
                      <a:lnTo>
                        <a:pt x="-106" y="129981"/>
                      </a:lnTo>
                      <a:cubicBezTo>
                        <a:pt x="-106" y="167552"/>
                        <a:pt x="24418" y="199236"/>
                        <a:pt x="58280" y="210566"/>
                      </a:cubicBezTo>
                      <a:cubicBezTo>
                        <a:pt x="43947" y="223446"/>
                        <a:pt x="34932" y="242156"/>
                        <a:pt x="34932" y="262980"/>
                      </a:cubicBezTo>
                      <a:cubicBezTo>
                        <a:pt x="34932" y="301831"/>
                        <a:pt x="66308" y="333324"/>
                        <a:pt x="105008" y="333324"/>
                      </a:cubicBezTo>
                      <a:cubicBezTo>
                        <a:pt x="143715" y="333324"/>
                        <a:pt x="175091" y="301831"/>
                        <a:pt x="175091" y="262980"/>
                      </a:cubicBezTo>
                      <a:close/>
                      <a:moveTo>
                        <a:pt x="105008" y="218219"/>
                      </a:moveTo>
                      <a:cubicBezTo>
                        <a:pt x="129642" y="218219"/>
                        <a:pt x="149603" y="238260"/>
                        <a:pt x="149603" y="262980"/>
                      </a:cubicBezTo>
                      <a:cubicBezTo>
                        <a:pt x="149603" y="287705"/>
                        <a:pt x="129642" y="307741"/>
                        <a:pt x="105008" y="307741"/>
                      </a:cubicBezTo>
                      <a:cubicBezTo>
                        <a:pt x="80382" y="307741"/>
                        <a:pt x="60413" y="287705"/>
                        <a:pt x="60413" y="262980"/>
                      </a:cubicBezTo>
                      <a:cubicBezTo>
                        <a:pt x="60413" y="238260"/>
                        <a:pt x="80382" y="218219"/>
                        <a:pt x="105008" y="218219"/>
                      </a:cubicBezTo>
                      <a:lnTo>
                        <a:pt x="105008" y="218219"/>
                      </a:lnTo>
                    </a:path>
                  </a:pathLst>
                </a:custGeom>
                <a:solidFill>
                  <a:schemeClr val="tx1"/>
                </a:solidFill>
                <a:ln w="1469" cap="flat">
                  <a:noFill/>
                  <a:prstDash val="solid"/>
                  <a:miter/>
                </a:ln>
              </p:spPr>
              <p:txBody>
                <a:bodyPr rtlCol="0" anchor="ctr"/>
                <a:lstStyle/>
                <a:p>
                  <a:pPr defTabSz="554309">
                    <a:defRPr/>
                  </a:pPr>
                  <a:endParaRPr lang="en-US" sz="1092">
                    <a:solidFill>
                      <a:srgbClr val="000000"/>
                    </a:solidFill>
                    <a:latin typeface="Calibri"/>
                  </a:endParaRPr>
                </a:p>
              </p:txBody>
            </p:sp>
            <p:sp>
              <p:nvSpPr>
                <p:cNvPr id="25" name="Freeform: Shape 26">
                  <a:extLst>
                    <a:ext uri="{FF2B5EF4-FFF2-40B4-BE49-F238E27FC236}">
                      <a16:creationId xmlns:a16="http://schemas.microsoft.com/office/drawing/2014/main" id="{3A043F5C-B6A2-9665-A304-C508784942A5}"/>
                    </a:ext>
                  </a:extLst>
                </p:cNvPr>
                <p:cNvSpPr/>
                <p:nvPr/>
              </p:nvSpPr>
              <p:spPr>
                <a:xfrm flipV="1">
                  <a:off x="8283677" y="3196782"/>
                  <a:ext cx="152904" cy="204629"/>
                </a:xfrm>
                <a:custGeom>
                  <a:avLst/>
                  <a:gdLst>
                    <a:gd name="connsiteX0" fmla="*/ 37804 w 152904"/>
                    <a:gd name="connsiteY0" fmla="*/ 104309 h 204629"/>
                    <a:gd name="connsiteX1" fmla="*/ 18949 w 152904"/>
                    <a:gd name="connsiteY1" fmla="*/ 146976 h 204629"/>
                    <a:gd name="connsiteX2" fmla="*/ 76284 w 152904"/>
                    <a:gd name="connsiteY2" fmla="*/ 204525 h 204629"/>
                    <a:gd name="connsiteX3" fmla="*/ 133620 w 152904"/>
                    <a:gd name="connsiteY3" fmla="*/ 146976 h 204629"/>
                    <a:gd name="connsiteX4" fmla="*/ 114777 w 152904"/>
                    <a:gd name="connsiteY4" fmla="*/ 104320 h 204629"/>
                    <a:gd name="connsiteX5" fmla="*/ 152255 w 152904"/>
                    <a:gd name="connsiteY5" fmla="*/ 55101 h 204629"/>
                    <a:gd name="connsiteX6" fmla="*/ 152255 w 152904"/>
                    <a:gd name="connsiteY6" fmla="*/ 55091 h 204629"/>
                    <a:gd name="connsiteX7" fmla="*/ 152717 w 152904"/>
                    <a:gd name="connsiteY7" fmla="*/ 41109 h 204629"/>
                    <a:gd name="connsiteX8" fmla="*/ 111236 w 152904"/>
                    <a:gd name="connsiteY8" fmla="*/ -86 h 204629"/>
                    <a:gd name="connsiteX9" fmla="*/ 110123 w 152904"/>
                    <a:gd name="connsiteY9" fmla="*/ -104 h 204629"/>
                    <a:gd name="connsiteX10" fmla="*/ 42469 w 152904"/>
                    <a:gd name="connsiteY10" fmla="*/ -104 h 204629"/>
                    <a:gd name="connsiteX11" fmla="*/ -165 w 152904"/>
                    <a:gd name="connsiteY11" fmla="*/ 39865 h 204629"/>
                    <a:gd name="connsiteX12" fmla="*/ -165 w 152904"/>
                    <a:gd name="connsiteY12" fmla="*/ 39876 h 204629"/>
                    <a:gd name="connsiteX13" fmla="*/ -143 w 152904"/>
                    <a:gd name="connsiteY13" fmla="*/ 41202 h 204629"/>
                    <a:gd name="connsiteX14" fmla="*/ 331 w 152904"/>
                    <a:gd name="connsiteY14" fmla="*/ 55125 h 204629"/>
                    <a:gd name="connsiteX15" fmla="*/ 37804 w 152904"/>
                    <a:gd name="connsiteY15" fmla="*/ 104309 h 204629"/>
                    <a:gd name="connsiteX16" fmla="*/ 37804 w 152904"/>
                    <a:gd name="connsiteY16" fmla="*/ 104309 h 20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2904" h="204629">
                      <a:moveTo>
                        <a:pt x="37804" y="104309"/>
                      </a:moveTo>
                      <a:cubicBezTo>
                        <a:pt x="26222" y="114840"/>
                        <a:pt x="18949" y="130054"/>
                        <a:pt x="18949" y="146976"/>
                      </a:cubicBezTo>
                      <a:cubicBezTo>
                        <a:pt x="18949" y="178758"/>
                        <a:pt x="44621" y="204525"/>
                        <a:pt x="76284" y="204525"/>
                      </a:cubicBezTo>
                      <a:cubicBezTo>
                        <a:pt x="107948" y="204525"/>
                        <a:pt x="133620" y="178758"/>
                        <a:pt x="133620" y="146976"/>
                      </a:cubicBezTo>
                      <a:cubicBezTo>
                        <a:pt x="133620" y="130059"/>
                        <a:pt x="126352" y="114852"/>
                        <a:pt x="114777" y="104320"/>
                      </a:cubicBezTo>
                      <a:cubicBezTo>
                        <a:pt x="134803" y="96789"/>
                        <a:pt x="151447" y="79630"/>
                        <a:pt x="152255" y="55101"/>
                      </a:cubicBezTo>
                      <a:lnTo>
                        <a:pt x="152255" y="55091"/>
                      </a:lnTo>
                      <a:lnTo>
                        <a:pt x="152717" y="41109"/>
                      </a:lnTo>
                      <a:cubicBezTo>
                        <a:pt x="153576" y="14815"/>
                        <a:pt x="130315" y="394"/>
                        <a:pt x="111236" y="-86"/>
                      </a:cubicBezTo>
                      <a:cubicBezTo>
                        <a:pt x="110710" y="-104"/>
                        <a:pt x="110256" y="-104"/>
                        <a:pt x="110123" y="-104"/>
                      </a:cubicBezTo>
                      <a:lnTo>
                        <a:pt x="42469" y="-104"/>
                      </a:lnTo>
                      <a:cubicBezTo>
                        <a:pt x="23396" y="-104"/>
                        <a:pt x="-165" y="13686"/>
                        <a:pt x="-165" y="39865"/>
                      </a:cubicBezTo>
                      <a:lnTo>
                        <a:pt x="-165" y="39876"/>
                      </a:lnTo>
                      <a:cubicBezTo>
                        <a:pt x="-165" y="39957"/>
                        <a:pt x="-165" y="40525"/>
                        <a:pt x="-143" y="41202"/>
                      </a:cubicBezTo>
                      <a:lnTo>
                        <a:pt x="331" y="55125"/>
                      </a:lnTo>
                      <a:cubicBezTo>
                        <a:pt x="1161" y="79636"/>
                        <a:pt x="17796" y="96777"/>
                        <a:pt x="37804" y="104309"/>
                      </a:cubicBezTo>
                      <a:lnTo>
                        <a:pt x="37804" y="104309"/>
                      </a:lnTo>
                    </a:path>
                  </a:pathLst>
                </a:custGeom>
                <a:solidFill>
                  <a:schemeClr val="tx1"/>
                </a:solidFill>
                <a:ln w="1469" cap="flat">
                  <a:noFill/>
                  <a:prstDash val="solid"/>
                  <a:miter/>
                </a:ln>
              </p:spPr>
              <p:txBody>
                <a:bodyPr rtlCol="0" anchor="ctr"/>
                <a:lstStyle/>
                <a:p>
                  <a:pPr defTabSz="554309">
                    <a:defRPr/>
                  </a:pPr>
                  <a:endParaRPr lang="en-US" sz="1092">
                    <a:solidFill>
                      <a:srgbClr val="000000"/>
                    </a:solidFill>
                    <a:latin typeface="Calibri"/>
                  </a:endParaRPr>
                </a:p>
              </p:txBody>
            </p:sp>
            <p:sp>
              <p:nvSpPr>
                <p:cNvPr id="26" name="Freeform: Shape 27">
                  <a:extLst>
                    <a:ext uri="{FF2B5EF4-FFF2-40B4-BE49-F238E27FC236}">
                      <a16:creationId xmlns:a16="http://schemas.microsoft.com/office/drawing/2014/main" id="{6BC742E1-8FF5-6B51-5ACF-3A8D88D47661}"/>
                    </a:ext>
                  </a:extLst>
                </p:cNvPr>
                <p:cNvSpPr/>
                <p:nvPr/>
              </p:nvSpPr>
              <p:spPr>
                <a:xfrm flipV="1">
                  <a:off x="8372867" y="3036915"/>
                  <a:ext cx="175196" cy="333500"/>
                </a:xfrm>
                <a:custGeom>
                  <a:avLst/>
                  <a:gdLst>
                    <a:gd name="connsiteX0" fmla="*/ 116587 w 175196"/>
                    <a:gd name="connsiteY0" fmla="*/ 210566 h 333500"/>
                    <a:gd name="connsiteX1" fmla="*/ 139935 w 175196"/>
                    <a:gd name="connsiteY1" fmla="*/ 262980 h 333500"/>
                    <a:gd name="connsiteX2" fmla="*/ 69859 w 175196"/>
                    <a:gd name="connsiteY2" fmla="*/ 333324 h 333500"/>
                    <a:gd name="connsiteX3" fmla="*/ -224 w 175196"/>
                    <a:gd name="connsiteY3" fmla="*/ 262980 h 333500"/>
                    <a:gd name="connsiteX4" fmla="*/ 22829 w 175196"/>
                    <a:gd name="connsiteY4" fmla="*/ 210831 h 333500"/>
                    <a:gd name="connsiteX5" fmla="*/ 12206 w 175196"/>
                    <a:gd name="connsiteY5" fmla="*/ 208134 h 333500"/>
                    <a:gd name="connsiteX6" fmla="*/ 3450 w 175196"/>
                    <a:gd name="connsiteY6" fmla="*/ 192324 h 333500"/>
                    <a:gd name="connsiteX7" fmla="*/ 19201 w 175196"/>
                    <a:gd name="connsiteY7" fmla="*/ 183541 h 333500"/>
                    <a:gd name="connsiteX8" fmla="*/ 62504 w 175196"/>
                    <a:gd name="connsiteY8" fmla="*/ 189447 h 333500"/>
                    <a:gd name="connsiteX9" fmla="*/ 89099 w 175196"/>
                    <a:gd name="connsiteY9" fmla="*/ 189447 h 333500"/>
                    <a:gd name="connsiteX10" fmla="*/ 149491 w 175196"/>
                    <a:gd name="connsiteY10" fmla="*/ 129981 h 333500"/>
                    <a:gd name="connsiteX11" fmla="*/ 149491 w 175196"/>
                    <a:gd name="connsiteY11" fmla="*/ 52030 h 333500"/>
                    <a:gd name="connsiteX12" fmla="*/ 122344 w 175196"/>
                    <a:gd name="connsiteY12" fmla="*/ 25405 h 333500"/>
                    <a:gd name="connsiteX13" fmla="*/ 101707 w 175196"/>
                    <a:gd name="connsiteY13" fmla="*/ 25405 h 333500"/>
                    <a:gd name="connsiteX14" fmla="*/ 88966 w 175196"/>
                    <a:gd name="connsiteY14" fmla="*/ 12617 h 333500"/>
                    <a:gd name="connsiteX15" fmla="*/ 101707 w 175196"/>
                    <a:gd name="connsiteY15" fmla="*/ -177 h 333500"/>
                    <a:gd name="connsiteX16" fmla="*/ 122344 w 175196"/>
                    <a:gd name="connsiteY16" fmla="*/ -177 h 333500"/>
                    <a:gd name="connsiteX17" fmla="*/ 174972 w 175196"/>
                    <a:gd name="connsiteY17" fmla="*/ 52030 h 333500"/>
                    <a:gd name="connsiteX18" fmla="*/ 174972 w 175196"/>
                    <a:gd name="connsiteY18" fmla="*/ 129981 h 333500"/>
                    <a:gd name="connsiteX19" fmla="*/ 116587 w 175196"/>
                    <a:gd name="connsiteY19" fmla="*/ 210566 h 333500"/>
                    <a:gd name="connsiteX20" fmla="*/ 114454 w 175196"/>
                    <a:gd name="connsiteY20" fmla="*/ 262980 h 333500"/>
                    <a:gd name="connsiteX21" fmla="*/ 69859 w 175196"/>
                    <a:gd name="connsiteY21" fmla="*/ 218219 h 333500"/>
                    <a:gd name="connsiteX22" fmla="*/ 25264 w 175196"/>
                    <a:gd name="connsiteY22" fmla="*/ 262980 h 333500"/>
                    <a:gd name="connsiteX23" fmla="*/ 69859 w 175196"/>
                    <a:gd name="connsiteY23" fmla="*/ 307741 h 333500"/>
                    <a:gd name="connsiteX24" fmla="*/ 114454 w 175196"/>
                    <a:gd name="connsiteY24" fmla="*/ 262980 h 333500"/>
                    <a:gd name="connsiteX25" fmla="*/ 114454 w 175196"/>
                    <a:gd name="connsiteY25" fmla="*/ 262980 h 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5196" h="333500">
                      <a:moveTo>
                        <a:pt x="116587" y="210566"/>
                      </a:moveTo>
                      <a:cubicBezTo>
                        <a:pt x="130919" y="223446"/>
                        <a:pt x="139935" y="242156"/>
                        <a:pt x="139935" y="262980"/>
                      </a:cubicBezTo>
                      <a:cubicBezTo>
                        <a:pt x="139935" y="301831"/>
                        <a:pt x="108559" y="333324"/>
                        <a:pt x="69859" y="333324"/>
                      </a:cubicBezTo>
                      <a:cubicBezTo>
                        <a:pt x="31152" y="333324"/>
                        <a:pt x="-224" y="301831"/>
                        <a:pt x="-224" y="262980"/>
                      </a:cubicBezTo>
                      <a:cubicBezTo>
                        <a:pt x="-224" y="242302"/>
                        <a:pt x="8669" y="223701"/>
                        <a:pt x="22829" y="210831"/>
                      </a:cubicBezTo>
                      <a:cubicBezTo>
                        <a:pt x="19415" y="210080"/>
                        <a:pt x="15867" y="209187"/>
                        <a:pt x="12206" y="208134"/>
                      </a:cubicBezTo>
                      <a:cubicBezTo>
                        <a:pt x="5440" y="206194"/>
                        <a:pt x="1519" y="199114"/>
                        <a:pt x="3450" y="192324"/>
                      </a:cubicBezTo>
                      <a:cubicBezTo>
                        <a:pt x="5389" y="185533"/>
                        <a:pt x="12436" y="181603"/>
                        <a:pt x="19201" y="183541"/>
                      </a:cubicBezTo>
                      <a:cubicBezTo>
                        <a:pt x="39787" y="189447"/>
                        <a:pt x="56080" y="189447"/>
                        <a:pt x="62504" y="189447"/>
                      </a:cubicBezTo>
                      <a:lnTo>
                        <a:pt x="89099" y="189447"/>
                      </a:lnTo>
                      <a:cubicBezTo>
                        <a:pt x="122644" y="189447"/>
                        <a:pt x="149491" y="162631"/>
                        <a:pt x="149491" y="129981"/>
                      </a:cubicBezTo>
                      <a:lnTo>
                        <a:pt x="149491" y="52030"/>
                      </a:lnTo>
                      <a:cubicBezTo>
                        <a:pt x="149491" y="37511"/>
                        <a:pt x="137530" y="25405"/>
                        <a:pt x="122344" y="25405"/>
                      </a:cubicBezTo>
                      <a:lnTo>
                        <a:pt x="101707" y="25405"/>
                      </a:lnTo>
                      <a:cubicBezTo>
                        <a:pt x="94670" y="25405"/>
                        <a:pt x="88966" y="19680"/>
                        <a:pt x="88966" y="12617"/>
                      </a:cubicBezTo>
                      <a:cubicBezTo>
                        <a:pt x="88966" y="5555"/>
                        <a:pt x="94670" y="-177"/>
                        <a:pt x="101707" y="-177"/>
                      </a:cubicBezTo>
                      <a:lnTo>
                        <a:pt x="122344" y="-177"/>
                      </a:lnTo>
                      <a:cubicBezTo>
                        <a:pt x="151216" y="-177"/>
                        <a:pt x="174972" y="23009"/>
                        <a:pt x="174972" y="52030"/>
                      </a:cubicBezTo>
                      <a:lnTo>
                        <a:pt x="174972" y="129981"/>
                      </a:lnTo>
                      <a:cubicBezTo>
                        <a:pt x="174972" y="167552"/>
                        <a:pt x="150449" y="199236"/>
                        <a:pt x="116587" y="210566"/>
                      </a:cubicBezTo>
                      <a:close/>
                      <a:moveTo>
                        <a:pt x="114454" y="262980"/>
                      </a:moveTo>
                      <a:cubicBezTo>
                        <a:pt x="114454" y="238260"/>
                        <a:pt x="94485" y="218219"/>
                        <a:pt x="69859" y="218219"/>
                      </a:cubicBezTo>
                      <a:cubicBezTo>
                        <a:pt x="45225" y="218219"/>
                        <a:pt x="25264" y="238260"/>
                        <a:pt x="25264" y="262980"/>
                      </a:cubicBezTo>
                      <a:cubicBezTo>
                        <a:pt x="25264" y="287705"/>
                        <a:pt x="45225" y="307741"/>
                        <a:pt x="69859" y="307741"/>
                      </a:cubicBezTo>
                      <a:cubicBezTo>
                        <a:pt x="94485" y="307741"/>
                        <a:pt x="114454" y="287705"/>
                        <a:pt x="114454" y="262980"/>
                      </a:cubicBezTo>
                      <a:lnTo>
                        <a:pt x="114454" y="262980"/>
                      </a:lnTo>
                    </a:path>
                  </a:pathLst>
                </a:custGeom>
                <a:solidFill>
                  <a:schemeClr val="tx1"/>
                </a:solidFill>
                <a:ln w="1469" cap="flat">
                  <a:noFill/>
                  <a:prstDash val="solid"/>
                  <a:miter/>
                </a:ln>
              </p:spPr>
              <p:txBody>
                <a:bodyPr rtlCol="0" anchor="ctr"/>
                <a:lstStyle/>
                <a:p>
                  <a:pPr defTabSz="554309">
                    <a:defRPr/>
                  </a:pPr>
                  <a:endParaRPr lang="en-US" sz="1092">
                    <a:solidFill>
                      <a:srgbClr val="000000"/>
                    </a:solidFill>
                    <a:latin typeface="Calibri"/>
                  </a:endParaRPr>
                </a:p>
              </p:txBody>
            </p:sp>
          </p:grpSp>
        </p:grpSp>
        <p:grpSp>
          <p:nvGrpSpPr>
            <p:cNvPr id="27" name="Group 26">
              <a:extLst>
                <a:ext uri="{FF2B5EF4-FFF2-40B4-BE49-F238E27FC236}">
                  <a16:creationId xmlns:a16="http://schemas.microsoft.com/office/drawing/2014/main" id="{C26CD171-38C5-7222-9497-B4E2428375F2}"/>
                </a:ext>
              </a:extLst>
            </p:cNvPr>
            <p:cNvGrpSpPr/>
            <p:nvPr/>
          </p:nvGrpSpPr>
          <p:grpSpPr>
            <a:xfrm>
              <a:off x="6566035" y="3620629"/>
              <a:ext cx="643565" cy="643562"/>
              <a:chOff x="8754713" y="4827504"/>
              <a:chExt cx="858086" cy="858083"/>
            </a:xfrm>
          </p:grpSpPr>
          <p:sp>
            <p:nvSpPr>
              <p:cNvPr id="28" name="Oval 27">
                <a:extLst>
                  <a:ext uri="{FF2B5EF4-FFF2-40B4-BE49-F238E27FC236}">
                    <a16:creationId xmlns:a16="http://schemas.microsoft.com/office/drawing/2014/main" id="{B7727EC8-667F-AC0D-46A9-A0601C6D37BA}"/>
                  </a:ext>
                </a:extLst>
              </p:cNvPr>
              <p:cNvSpPr/>
              <p:nvPr/>
            </p:nvSpPr>
            <p:spPr>
              <a:xfrm>
                <a:off x="8754713" y="4827504"/>
                <a:ext cx="858086" cy="8580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309">
                  <a:defRPr/>
                </a:pPr>
                <a:endParaRPr lang="en-PH" sz="1092">
                  <a:solidFill>
                    <a:srgbClr val="FFFFFF"/>
                  </a:solidFill>
                  <a:latin typeface="Calibri"/>
                </a:endParaRPr>
              </a:p>
            </p:txBody>
          </p:sp>
          <p:grpSp>
            <p:nvGrpSpPr>
              <p:cNvPr id="29" name="Group 28">
                <a:extLst>
                  <a:ext uri="{FF2B5EF4-FFF2-40B4-BE49-F238E27FC236}">
                    <a16:creationId xmlns:a16="http://schemas.microsoft.com/office/drawing/2014/main" id="{E2EA62C9-08C5-72C3-B3F1-292E6200BDE9}"/>
                  </a:ext>
                </a:extLst>
              </p:cNvPr>
              <p:cNvGrpSpPr>
                <a:grpSpLocks noChangeAspect="1"/>
              </p:cNvGrpSpPr>
              <p:nvPr/>
            </p:nvGrpSpPr>
            <p:grpSpPr>
              <a:xfrm>
                <a:off x="8982587" y="4991859"/>
                <a:ext cx="402336" cy="529374"/>
                <a:chOff x="8462128" y="5781308"/>
                <a:chExt cx="481847" cy="633990"/>
              </a:xfrm>
            </p:grpSpPr>
            <p:sp>
              <p:nvSpPr>
                <p:cNvPr id="30" name="Freeform: Shape 29">
                  <a:extLst>
                    <a:ext uri="{FF2B5EF4-FFF2-40B4-BE49-F238E27FC236}">
                      <a16:creationId xmlns:a16="http://schemas.microsoft.com/office/drawing/2014/main" id="{05EC8EEC-EE07-5320-7058-3DBCFBFC4DB7}"/>
                    </a:ext>
                  </a:extLst>
                </p:cNvPr>
                <p:cNvSpPr/>
                <p:nvPr/>
              </p:nvSpPr>
              <p:spPr>
                <a:xfrm flipV="1">
                  <a:off x="8462128" y="5781308"/>
                  <a:ext cx="481847" cy="633990"/>
                </a:xfrm>
                <a:custGeom>
                  <a:avLst/>
                  <a:gdLst>
                    <a:gd name="connsiteX0" fmla="*/ 93535 w 198721"/>
                    <a:gd name="connsiteY0" fmla="*/ 260392 h 261467"/>
                    <a:gd name="connsiteX1" fmla="*/ 12242 w 198721"/>
                    <a:gd name="connsiteY1" fmla="*/ 233567 h 261467"/>
                    <a:gd name="connsiteX2" fmla="*/ -165 w 198721"/>
                    <a:gd name="connsiteY2" fmla="*/ 216348 h 261467"/>
                    <a:gd name="connsiteX3" fmla="*/ -165 w 198721"/>
                    <a:gd name="connsiteY3" fmla="*/ 155196 h 261467"/>
                    <a:gd name="connsiteX4" fmla="*/ 40166 w 198721"/>
                    <a:gd name="connsiteY4" fmla="*/ 50265 h 261467"/>
                    <a:gd name="connsiteX5" fmla="*/ 71691 w 198721"/>
                    <a:gd name="connsiteY5" fmla="*/ 15056 h 261467"/>
                    <a:gd name="connsiteX6" fmla="*/ 85610 w 198721"/>
                    <a:gd name="connsiteY6" fmla="*/ 4530 h 261467"/>
                    <a:gd name="connsiteX7" fmla="*/ 99196 w 198721"/>
                    <a:gd name="connsiteY7" fmla="*/ -164 h 261467"/>
                    <a:gd name="connsiteX8" fmla="*/ 112828 w 198721"/>
                    <a:gd name="connsiteY8" fmla="*/ 4600 h 261467"/>
                    <a:gd name="connsiteX9" fmla="*/ 126736 w 198721"/>
                    <a:gd name="connsiteY9" fmla="*/ 15239 h 261467"/>
                    <a:gd name="connsiteX10" fmla="*/ 158240 w 198721"/>
                    <a:gd name="connsiteY10" fmla="*/ 50692 h 261467"/>
                    <a:gd name="connsiteX11" fmla="*/ 198557 w 198721"/>
                    <a:gd name="connsiteY11" fmla="*/ 155196 h 261467"/>
                    <a:gd name="connsiteX12" fmla="*/ 198557 w 198721"/>
                    <a:gd name="connsiteY12" fmla="*/ 216360 h 261467"/>
                    <a:gd name="connsiteX13" fmla="*/ 186150 w 198721"/>
                    <a:gd name="connsiteY13" fmla="*/ 233567 h 261467"/>
                    <a:gd name="connsiteX14" fmla="*/ 104858 w 198721"/>
                    <a:gd name="connsiteY14" fmla="*/ 260392 h 261467"/>
                    <a:gd name="connsiteX15" fmla="*/ 93535 w 198721"/>
                    <a:gd name="connsiteY15" fmla="*/ 260392 h 261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8721" h="261467">
                      <a:moveTo>
                        <a:pt x="93535" y="260392"/>
                      </a:moveTo>
                      <a:lnTo>
                        <a:pt x="12242" y="233567"/>
                      </a:lnTo>
                      <a:cubicBezTo>
                        <a:pt x="4770" y="231102"/>
                        <a:pt x="-165" y="224073"/>
                        <a:pt x="-165" y="216348"/>
                      </a:cubicBezTo>
                      <a:lnTo>
                        <a:pt x="-165" y="155196"/>
                      </a:lnTo>
                      <a:cubicBezTo>
                        <a:pt x="-165" y="117174"/>
                        <a:pt x="19297" y="78698"/>
                        <a:pt x="40166" y="50265"/>
                      </a:cubicBezTo>
                      <a:cubicBezTo>
                        <a:pt x="50687" y="35929"/>
                        <a:pt x="61858" y="23748"/>
                        <a:pt x="71691" y="15056"/>
                      </a:cubicBezTo>
                      <a:cubicBezTo>
                        <a:pt x="76595" y="10719"/>
                        <a:pt x="81324" y="7113"/>
                        <a:pt x="85610" y="4530"/>
                      </a:cubicBezTo>
                      <a:cubicBezTo>
                        <a:pt x="89512" y="2179"/>
                        <a:pt x="94380" y="-164"/>
                        <a:pt x="99196" y="-164"/>
                      </a:cubicBezTo>
                      <a:cubicBezTo>
                        <a:pt x="104044" y="-164"/>
                        <a:pt x="108933" y="2222"/>
                        <a:pt x="112828" y="4600"/>
                      </a:cubicBezTo>
                      <a:cubicBezTo>
                        <a:pt x="117107" y="7213"/>
                        <a:pt x="121838" y="10862"/>
                        <a:pt x="126736" y="15239"/>
                      </a:cubicBezTo>
                      <a:cubicBezTo>
                        <a:pt x="136562" y="24014"/>
                        <a:pt x="147722" y="36291"/>
                        <a:pt x="158240" y="50692"/>
                      </a:cubicBezTo>
                      <a:cubicBezTo>
                        <a:pt x="179082" y="79221"/>
                        <a:pt x="198557" y="117700"/>
                        <a:pt x="198557" y="155196"/>
                      </a:cubicBezTo>
                      <a:lnTo>
                        <a:pt x="198557" y="216360"/>
                      </a:lnTo>
                      <a:cubicBezTo>
                        <a:pt x="198557" y="224095"/>
                        <a:pt x="193611" y="231106"/>
                        <a:pt x="186150" y="233567"/>
                      </a:cubicBezTo>
                      <a:lnTo>
                        <a:pt x="104858" y="260392"/>
                      </a:lnTo>
                      <a:cubicBezTo>
                        <a:pt x="101182" y="261607"/>
                        <a:pt x="97211" y="261607"/>
                        <a:pt x="93535" y="260392"/>
                      </a:cubicBezTo>
                      <a:close/>
                    </a:path>
                  </a:pathLst>
                </a:custGeom>
                <a:noFill/>
                <a:ln w="25400" cap="flat">
                  <a:solidFill>
                    <a:schemeClr val="tx1"/>
                  </a:solidFill>
                  <a:prstDash val="solid"/>
                  <a:miter/>
                </a:ln>
              </p:spPr>
              <p:txBody>
                <a:bodyPr rtlCol="0" anchor="ctr"/>
                <a:lstStyle/>
                <a:p>
                  <a:pPr defTabSz="311815">
                    <a:defRPr/>
                  </a:pPr>
                  <a:endParaRPr lang="en-US" sz="614">
                    <a:solidFill>
                      <a:srgbClr val="242424"/>
                    </a:solidFill>
                    <a:latin typeface="Arial"/>
                  </a:endParaRPr>
                </a:p>
              </p:txBody>
            </p:sp>
            <p:sp>
              <p:nvSpPr>
                <p:cNvPr id="31" name="Freeform: Shape 30">
                  <a:extLst>
                    <a:ext uri="{FF2B5EF4-FFF2-40B4-BE49-F238E27FC236}">
                      <a16:creationId xmlns:a16="http://schemas.microsoft.com/office/drawing/2014/main" id="{F7B2AE96-8590-CA72-3D96-CEDCBFC1113D}"/>
                    </a:ext>
                  </a:extLst>
                </p:cNvPr>
                <p:cNvSpPr/>
                <p:nvPr/>
              </p:nvSpPr>
              <p:spPr>
                <a:xfrm flipV="1">
                  <a:off x="8538789" y="5900600"/>
                  <a:ext cx="328526" cy="328070"/>
                </a:xfrm>
                <a:custGeom>
                  <a:avLst/>
                  <a:gdLst>
                    <a:gd name="connsiteX0" fmla="*/ 72702 w 135489"/>
                    <a:gd name="connsiteY0" fmla="*/ -179 h 135301"/>
                    <a:gd name="connsiteX1" fmla="*/ 123711 w 135489"/>
                    <a:gd name="connsiteY1" fmla="*/ 29430 h 135301"/>
                    <a:gd name="connsiteX2" fmla="*/ 97951 w 135489"/>
                    <a:gd name="connsiteY2" fmla="*/ 21870 h 135301"/>
                    <a:gd name="connsiteX3" fmla="*/ 72702 w 135489"/>
                    <a:gd name="connsiteY3" fmla="*/ -179 h 135301"/>
                    <a:gd name="connsiteX4" fmla="*/ 81503 w 135489"/>
                    <a:gd name="connsiteY4" fmla="*/ 21770 h 135301"/>
                    <a:gd name="connsiteX5" fmla="*/ 58109 w 135489"/>
                    <a:gd name="connsiteY5" fmla="*/ 6797 h 135301"/>
                    <a:gd name="connsiteX6" fmla="*/ 35302 w 135489"/>
                    <a:gd name="connsiteY6" fmla="*/ 43335 h 135301"/>
                    <a:gd name="connsiteX7" fmla="*/ 81503 w 135489"/>
                    <a:gd name="connsiteY7" fmla="*/ 21770 h 135301"/>
                    <a:gd name="connsiteX8" fmla="*/ 105938 w 135489"/>
                    <a:gd name="connsiteY8" fmla="*/ 35875 h 135301"/>
                    <a:gd name="connsiteX9" fmla="*/ 133379 w 135489"/>
                    <a:gd name="connsiteY9" fmla="*/ 51178 h 135301"/>
                    <a:gd name="connsiteX10" fmla="*/ 135325 w 135489"/>
                    <a:gd name="connsiteY10" fmla="*/ 67374 h 135301"/>
                    <a:gd name="connsiteX11" fmla="*/ 117118 w 135489"/>
                    <a:gd name="connsiteY11" fmla="*/ 113587 h 135301"/>
                    <a:gd name="connsiteX12" fmla="*/ 97389 w 135489"/>
                    <a:gd name="connsiteY12" fmla="*/ 116645 h 135301"/>
                    <a:gd name="connsiteX13" fmla="*/ 90138 w 135489"/>
                    <a:gd name="connsiteY13" fmla="*/ 116244 h 135301"/>
                    <a:gd name="connsiteX14" fmla="*/ 111839 w 135489"/>
                    <a:gd name="connsiteY14" fmla="*/ 64499 h 135301"/>
                    <a:gd name="connsiteX15" fmla="*/ 105938 w 135489"/>
                    <a:gd name="connsiteY15" fmla="*/ 35875 h 135301"/>
                    <a:gd name="connsiteX16" fmla="*/ 75249 w 135489"/>
                    <a:gd name="connsiteY16" fmla="*/ 112765 h 135301"/>
                    <a:gd name="connsiteX17" fmla="*/ 99196 w 135489"/>
                    <a:gd name="connsiteY17" fmla="*/ 64499 h 135301"/>
                    <a:gd name="connsiteX18" fmla="*/ 90744 w 135489"/>
                    <a:gd name="connsiteY18" fmla="*/ 33724 h 135301"/>
                    <a:gd name="connsiteX19" fmla="*/ 89259 w 135489"/>
                    <a:gd name="connsiteY19" fmla="*/ 33706 h 135301"/>
                    <a:gd name="connsiteX20" fmla="*/ 34814 w 135489"/>
                    <a:gd name="connsiteY20" fmla="*/ 63960 h 135301"/>
                    <a:gd name="connsiteX21" fmla="*/ 75249 w 135489"/>
                    <a:gd name="connsiteY21" fmla="*/ 112765 h 135301"/>
                    <a:gd name="connsiteX22" fmla="*/ 77457 w 135489"/>
                    <a:gd name="connsiteY22" fmla="*/ 126387 h 135301"/>
                    <a:gd name="connsiteX23" fmla="*/ 59815 w 135489"/>
                    <a:gd name="connsiteY23" fmla="*/ 134678 h 135301"/>
                    <a:gd name="connsiteX24" fmla="*/ 67580 w 135489"/>
                    <a:gd name="connsiteY24" fmla="*/ 135123 h 135301"/>
                    <a:gd name="connsiteX25" fmla="*/ 95874 w 135489"/>
                    <a:gd name="connsiteY25" fmla="*/ 128948 h 135301"/>
                    <a:gd name="connsiteX26" fmla="*/ 77457 w 135489"/>
                    <a:gd name="connsiteY26" fmla="*/ 126387 h 135301"/>
                    <a:gd name="connsiteX27" fmla="*/ 62202 w 135489"/>
                    <a:gd name="connsiteY27" fmla="*/ 120552 h 135301"/>
                    <a:gd name="connsiteX28" fmla="*/ 27237 w 135489"/>
                    <a:gd name="connsiteY28" fmla="*/ 83265 h 135301"/>
                    <a:gd name="connsiteX29" fmla="*/ 26030 w 135489"/>
                    <a:gd name="connsiteY29" fmla="*/ 95293 h 135301"/>
                    <a:gd name="connsiteX30" fmla="*/ 34479 w 135489"/>
                    <a:gd name="connsiteY30" fmla="*/ 126074 h 135301"/>
                    <a:gd name="connsiteX31" fmla="*/ 35964 w 135489"/>
                    <a:gd name="connsiteY31" fmla="*/ 126086 h 135301"/>
                    <a:gd name="connsiteX32" fmla="*/ 62202 w 135489"/>
                    <a:gd name="connsiteY32" fmla="*/ 120552 h 135301"/>
                    <a:gd name="connsiteX33" fmla="*/ -165 w 135489"/>
                    <a:gd name="connsiteY33" fmla="*/ 67374 h 135301"/>
                    <a:gd name="connsiteX34" fmla="*/ 41877 w 135489"/>
                    <a:gd name="connsiteY34" fmla="*/ 4677 h 135301"/>
                    <a:gd name="connsiteX35" fmla="*/ 21515 w 135489"/>
                    <a:gd name="connsiteY35" fmla="*/ 55058 h 135301"/>
                    <a:gd name="connsiteX36" fmla="*/ 21793 w 135489"/>
                    <a:gd name="connsiteY36" fmla="*/ 61447 h 135301"/>
                    <a:gd name="connsiteX37" fmla="*/ 13384 w 135489"/>
                    <a:gd name="connsiteY37" fmla="*/ 95293 h 135301"/>
                    <a:gd name="connsiteX38" fmla="*/ 14874 w 135489"/>
                    <a:gd name="connsiteY38" fmla="*/ 109943 h 135301"/>
                    <a:gd name="connsiteX39" fmla="*/ -165 w 135489"/>
                    <a:gd name="connsiteY39" fmla="*/ 67374 h 135301"/>
                    <a:gd name="connsiteX40" fmla="*/ -165 w 135489"/>
                    <a:gd name="connsiteY40" fmla="*/ 67374 h 135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35489" h="135301">
                      <a:moveTo>
                        <a:pt x="72702" y="-179"/>
                      </a:moveTo>
                      <a:cubicBezTo>
                        <a:pt x="93928" y="1406"/>
                        <a:pt x="112427" y="12773"/>
                        <a:pt x="123711" y="29430"/>
                      </a:cubicBezTo>
                      <a:cubicBezTo>
                        <a:pt x="115823" y="25506"/>
                        <a:pt x="107135" y="22889"/>
                        <a:pt x="97951" y="21870"/>
                      </a:cubicBezTo>
                      <a:cubicBezTo>
                        <a:pt x="91362" y="12798"/>
                        <a:pt x="82727" y="5234"/>
                        <a:pt x="72702" y="-179"/>
                      </a:cubicBezTo>
                      <a:close/>
                      <a:moveTo>
                        <a:pt x="81503" y="21770"/>
                      </a:moveTo>
                      <a:cubicBezTo>
                        <a:pt x="75010" y="15211"/>
                        <a:pt x="67036" y="10046"/>
                        <a:pt x="58109" y="6797"/>
                      </a:cubicBezTo>
                      <a:cubicBezTo>
                        <a:pt x="46507" y="15764"/>
                        <a:pt x="38215" y="28616"/>
                        <a:pt x="35302" y="43335"/>
                      </a:cubicBezTo>
                      <a:cubicBezTo>
                        <a:pt x="47351" y="31468"/>
                        <a:pt x="63495" y="23551"/>
                        <a:pt x="81503" y="21770"/>
                      </a:cubicBezTo>
                      <a:close/>
                      <a:moveTo>
                        <a:pt x="105938" y="35875"/>
                      </a:moveTo>
                      <a:cubicBezTo>
                        <a:pt x="116421" y="38658"/>
                        <a:pt x="125818" y="44005"/>
                        <a:pt x="133379" y="51178"/>
                      </a:cubicBezTo>
                      <a:cubicBezTo>
                        <a:pt x="134650" y="56369"/>
                        <a:pt x="135325" y="61791"/>
                        <a:pt x="135325" y="67374"/>
                      </a:cubicBezTo>
                      <a:cubicBezTo>
                        <a:pt x="135325" y="85238"/>
                        <a:pt x="128413" y="101486"/>
                        <a:pt x="117118" y="113587"/>
                      </a:cubicBezTo>
                      <a:cubicBezTo>
                        <a:pt x="110907" y="115574"/>
                        <a:pt x="104279" y="116645"/>
                        <a:pt x="97389" y="116645"/>
                      </a:cubicBezTo>
                      <a:cubicBezTo>
                        <a:pt x="94938" y="116645"/>
                        <a:pt x="92516" y="116511"/>
                        <a:pt x="90138" y="116244"/>
                      </a:cubicBezTo>
                      <a:cubicBezTo>
                        <a:pt x="103564" y="102914"/>
                        <a:pt x="111839" y="84649"/>
                        <a:pt x="111839" y="64499"/>
                      </a:cubicBezTo>
                      <a:cubicBezTo>
                        <a:pt x="111839" y="54349"/>
                        <a:pt x="109739" y="44676"/>
                        <a:pt x="105938" y="35875"/>
                      </a:cubicBezTo>
                      <a:close/>
                      <a:moveTo>
                        <a:pt x="75249" y="112765"/>
                      </a:moveTo>
                      <a:cubicBezTo>
                        <a:pt x="89838" y="101481"/>
                        <a:pt x="99196" y="84057"/>
                        <a:pt x="99196" y="64499"/>
                      </a:cubicBezTo>
                      <a:cubicBezTo>
                        <a:pt x="99196" y="53291"/>
                        <a:pt x="96118" y="42778"/>
                        <a:pt x="90744" y="33724"/>
                      </a:cubicBezTo>
                      <a:cubicBezTo>
                        <a:pt x="90252" y="33715"/>
                        <a:pt x="89756" y="33706"/>
                        <a:pt x="89259" y="33706"/>
                      </a:cubicBezTo>
                      <a:cubicBezTo>
                        <a:pt x="66086" y="33706"/>
                        <a:pt x="45823" y="45848"/>
                        <a:pt x="34814" y="63960"/>
                      </a:cubicBezTo>
                      <a:cubicBezTo>
                        <a:pt x="38158" y="86461"/>
                        <a:pt x="53994" y="105022"/>
                        <a:pt x="75249" y="112765"/>
                      </a:cubicBezTo>
                      <a:close/>
                      <a:moveTo>
                        <a:pt x="77457" y="126387"/>
                      </a:moveTo>
                      <a:cubicBezTo>
                        <a:pt x="72022" y="129853"/>
                        <a:pt x="66100" y="132658"/>
                        <a:pt x="59815" y="134678"/>
                      </a:cubicBezTo>
                      <a:cubicBezTo>
                        <a:pt x="62363" y="134970"/>
                        <a:pt x="64955" y="135123"/>
                        <a:pt x="67580" y="135123"/>
                      </a:cubicBezTo>
                      <a:cubicBezTo>
                        <a:pt x="77680" y="135123"/>
                        <a:pt x="87264" y="132911"/>
                        <a:pt x="95874" y="128948"/>
                      </a:cubicBezTo>
                      <a:cubicBezTo>
                        <a:pt x="89512" y="128825"/>
                        <a:pt x="83341" y="127941"/>
                        <a:pt x="77457" y="126387"/>
                      </a:cubicBezTo>
                      <a:close/>
                      <a:moveTo>
                        <a:pt x="62202" y="120552"/>
                      </a:moveTo>
                      <a:cubicBezTo>
                        <a:pt x="46507" y="112534"/>
                        <a:pt x="34048" y="99326"/>
                        <a:pt x="27237" y="83265"/>
                      </a:cubicBezTo>
                      <a:cubicBezTo>
                        <a:pt x="26445" y="87154"/>
                        <a:pt x="26030" y="91178"/>
                        <a:pt x="26030" y="95293"/>
                      </a:cubicBezTo>
                      <a:cubicBezTo>
                        <a:pt x="26030" y="106507"/>
                        <a:pt x="29105" y="117016"/>
                        <a:pt x="34479" y="126074"/>
                      </a:cubicBezTo>
                      <a:cubicBezTo>
                        <a:pt x="34975" y="126083"/>
                        <a:pt x="35467" y="126086"/>
                        <a:pt x="35964" y="126086"/>
                      </a:cubicBezTo>
                      <a:cubicBezTo>
                        <a:pt x="45327" y="126086"/>
                        <a:pt x="54211" y="124105"/>
                        <a:pt x="62202" y="120552"/>
                      </a:cubicBezTo>
                      <a:close/>
                      <a:moveTo>
                        <a:pt x="-165" y="67374"/>
                      </a:moveTo>
                      <a:cubicBezTo>
                        <a:pt x="-165" y="39059"/>
                        <a:pt x="17207" y="14797"/>
                        <a:pt x="41877" y="4677"/>
                      </a:cubicBezTo>
                      <a:cubicBezTo>
                        <a:pt x="29244" y="17876"/>
                        <a:pt x="21515" y="35588"/>
                        <a:pt x="21515" y="55058"/>
                      </a:cubicBezTo>
                      <a:cubicBezTo>
                        <a:pt x="21515" y="57209"/>
                        <a:pt x="21606" y="59339"/>
                        <a:pt x="21793" y="61447"/>
                      </a:cubicBezTo>
                      <a:cubicBezTo>
                        <a:pt x="16419" y="71585"/>
                        <a:pt x="13384" y="83095"/>
                        <a:pt x="13384" y="95293"/>
                      </a:cubicBezTo>
                      <a:cubicBezTo>
                        <a:pt x="13384" y="100310"/>
                        <a:pt x="13898" y="105205"/>
                        <a:pt x="14874" y="109943"/>
                      </a:cubicBezTo>
                      <a:cubicBezTo>
                        <a:pt x="5466" y="98306"/>
                        <a:pt x="-165" y="83500"/>
                        <a:pt x="-165" y="67374"/>
                      </a:cubicBezTo>
                      <a:lnTo>
                        <a:pt x="-165" y="67374"/>
                      </a:lnTo>
                    </a:path>
                  </a:pathLst>
                </a:custGeom>
                <a:solidFill>
                  <a:schemeClr val="tx1"/>
                </a:solidFill>
                <a:ln w="1096" cap="flat">
                  <a:noFill/>
                  <a:prstDash val="solid"/>
                  <a:miter/>
                </a:ln>
              </p:spPr>
              <p:txBody>
                <a:bodyPr rtlCol="0" anchor="ctr"/>
                <a:lstStyle/>
                <a:p>
                  <a:pPr defTabSz="311815">
                    <a:defRPr/>
                  </a:pPr>
                  <a:endParaRPr lang="en-US" sz="614">
                    <a:solidFill>
                      <a:srgbClr val="242424"/>
                    </a:solidFill>
                    <a:latin typeface="Arial"/>
                  </a:endParaRPr>
                </a:p>
              </p:txBody>
            </p:sp>
          </p:grpSp>
        </p:grpSp>
        <p:grpSp>
          <p:nvGrpSpPr>
            <p:cNvPr id="32" name="Group 31">
              <a:extLst>
                <a:ext uri="{FF2B5EF4-FFF2-40B4-BE49-F238E27FC236}">
                  <a16:creationId xmlns:a16="http://schemas.microsoft.com/office/drawing/2014/main" id="{C546C681-B9BE-FBE2-7848-38F251EF1CFC}"/>
                </a:ext>
              </a:extLst>
            </p:cNvPr>
            <p:cNvGrpSpPr/>
            <p:nvPr/>
          </p:nvGrpSpPr>
          <p:grpSpPr>
            <a:xfrm>
              <a:off x="7645671" y="1750644"/>
              <a:ext cx="643565" cy="643562"/>
              <a:chOff x="10194228" y="2334191"/>
              <a:chExt cx="858086" cy="858083"/>
            </a:xfrm>
          </p:grpSpPr>
          <p:sp>
            <p:nvSpPr>
              <p:cNvPr id="33" name="Oval 32">
                <a:extLst>
                  <a:ext uri="{FF2B5EF4-FFF2-40B4-BE49-F238E27FC236}">
                    <a16:creationId xmlns:a16="http://schemas.microsoft.com/office/drawing/2014/main" id="{3E64682F-0123-AF94-B9E7-827484EDF081}"/>
                  </a:ext>
                </a:extLst>
              </p:cNvPr>
              <p:cNvSpPr/>
              <p:nvPr/>
            </p:nvSpPr>
            <p:spPr>
              <a:xfrm>
                <a:off x="10194228" y="2334191"/>
                <a:ext cx="858086" cy="8580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309">
                  <a:defRPr/>
                </a:pPr>
                <a:endParaRPr lang="en-PH" sz="1092">
                  <a:solidFill>
                    <a:srgbClr val="FFFFFF"/>
                  </a:solidFill>
                  <a:latin typeface="Calibri"/>
                </a:endParaRPr>
              </a:p>
            </p:txBody>
          </p:sp>
          <p:sp>
            <p:nvSpPr>
              <p:cNvPr id="34" name="Freeform: Shape 33">
                <a:extLst>
                  <a:ext uri="{FF2B5EF4-FFF2-40B4-BE49-F238E27FC236}">
                    <a16:creationId xmlns:a16="http://schemas.microsoft.com/office/drawing/2014/main" id="{E6B1CEFE-4EBD-3AA3-9E14-B56EBEBF2AD0}"/>
                  </a:ext>
                </a:extLst>
              </p:cNvPr>
              <p:cNvSpPr>
                <a:spLocks noChangeAspect="1"/>
              </p:cNvSpPr>
              <p:nvPr/>
            </p:nvSpPr>
            <p:spPr>
              <a:xfrm flipV="1">
                <a:off x="10422103" y="2562072"/>
                <a:ext cx="402336" cy="402321"/>
              </a:xfrm>
              <a:custGeom>
                <a:avLst/>
                <a:gdLst>
                  <a:gd name="connsiteX0" fmla="*/ 36224 w 564332"/>
                  <a:gd name="connsiteY0" fmla="*/ 482883 h 564311"/>
                  <a:gd name="connsiteX1" fmla="*/ 36408 w 564332"/>
                  <a:gd name="connsiteY1" fmla="*/ 482883 h 564311"/>
                  <a:gd name="connsiteX2" fmla="*/ 108493 w 564332"/>
                  <a:gd name="connsiteY2" fmla="*/ 522640 h 564311"/>
                  <a:gd name="connsiteX3" fmla="*/ 100047 w 564332"/>
                  <a:gd name="connsiteY3" fmla="*/ 519512 h 564311"/>
                  <a:gd name="connsiteX4" fmla="*/ 55529 w 564332"/>
                  <a:gd name="connsiteY4" fmla="*/ 474995 h 564311"/>
                  <a:gd name="connsiteX5" fmla="*/ 53505 w 564332"/>
                  <a:gd name="connsiteY5" fmla="*/ 471368 h 564311"/>
                  <a:gd name="connsiteX6" fmla="*/ 176074 w 564332"/>
                  <a:gd name="connsiteY6" fmla="*/ 176060 h 564311"/>
                  <a:gd name="connsiteX7" fmla="*/ 471383 w 564332"/>
                  <a:gd name="connsiteY7" fmla="*/ 53500 h 564311"/>
                  <a:gd name="connsiteX8" fmla="*/ 473916 w 564332"/>
                  <a:gd name="connsiteY8" fmla="*/ 54938 h 564311"/>
                  <a:gd name="connsiteX9" fmla="*/ 519537 w 564332"/>
                  <a:gd name="connsiteY9" fmla="*/ 100033 h 564311"/>
                  <a:gd name="connsiteX10" fmla="*/ 515855 w 564332"/>
                  <a:gd name="connsiteY10" fmla="*/ 123815 h 564311"/>
                  <a:gd name="connsiteX11" fmla="*/ 436313 w 564332"/>
                  <a:gd name="connsiteY11" fmla="*/ 203366 h 564311"/>
                  <a:gd name="connsiteX12" fmla="*/ 412522 w 564332"/>
                  <a:gd name="connsiteY12" fmla="*/ 207030 h 564311"/>
                  <a:gd name="connsiteX13" fmla="*/ 360907 w 564332"/>
                  <a:gd name="connsiteY13" fmla="*/ 155406 h 564311"/>
                  <a:gd name="connsiteX14" fmla="*/ 313646 w 564332"/>
                  <a:gd name="connsiteY14" fmla="*/ 152200 h 564311"/>
                  <a:gd name="connsiteX15" fmla="*/ 225859 w 564332"/>
                  <a:gd name="connsiteY15" fmla="*/ 225845 h 564311"/>
                  <a:gd name="connsiteX16" fmla="*/ 152187 w 564332"/>
                  <a:gd name="connsiteY16" fmla="*/ 313640 h 564311"/>
                  <a:gd name="connsiteX17" fmla="*/ 155420 w 564332"/>
                  <a:gd name="connsiteY17" fmla="*/ 360892 h 564311"/>
                  <a:gd name="connsiteX18" fmla="*/ 207044 w 564332"/>
                  <a:gd name="connsiteY18" fmla="*/ 412516 h 564311"/>
                  <a:gd name="connsiteX19" fmla="*/ 210137 w 564332"/>
                  <a:gd name="connsiteY19" fmla="*/ 422216 h 564311"/>
                  <a:gd name="connsiteX20" fmla="*/ 203371 w 564332"/>
                  <a:gd name="connsiteY20" fmla="*/ 436298 h 564311"/>
                  <a:gd name="connsiteX21" fmla="*/ 123829 w 564332"/>
                  <a:gd name="connsiteY21" fmla="*/ 515840 h 564311"/>
                  <a:gd name="connsiteX22" fmla="*/ 108493 w 564332"/>
                  <a:gd name="connsiteY22" fmla="*/ 522640 h 564311"/>
                  <a:gd name="connsiteX23" fmla="*/ 424237 w 564332"/>
                  <a:gd name="connsiteY23" fmla="*/ -165 h 564311"/>
                  <a:gd name="connsiteX24" fmla="*/ 146718 w 564332"/>
                  <a:gd name="connsiteY24" fmla="*/ 146704 h 564311"/>
                  <a:gd name="connsiteX25" fmla="*/ 18207 w 564332"/>
                  <a:gd name="connsiteY25" fmla="*/ 493267 h 564311"/>
                  <a:gd name="connsiteX26" fmla="*/ 26138 w 564332"/>
                  <a:gd name="connsiteY26" fmla="*/ 504316 h 564311"/>
                  <a:gd name="connsiteX27" fmla="*/ 70690 w 564332"/>
                  <a:gd name="connsiteY27" fmla="*/ 548878 h 564311"/>
                  <a:gd name="connsiteX28" fmla="*/ 153185 w 564332"/>
                  <a:gd name="connsiteY28" fmla="*/ 545197 h 564311"/>
                  <a:gd name="connsiteX29" fmla="*/ 232728 w 564332"/>
                  <a:gd name="connsiteY29" fmla="*/ 465654 h 564311"/>
                  <a:gd name="connsiteX30" fmla="*/ 251561 w 564332"/>
                  <a:gd name="connsiteY30" fmla="*/ 425081 h 564311"/>
                  <a:gd name="connsiteX31" fmla="*/ 236400 w 564332"/>
                  <a:gd name="connsiteY31" fmla="*/ 383150 h 564311"/>
                  <a:gd name="connsiteX32" fmla="*/ 188054 w 564332"/>
                  <a:gd name="connsiteY32" fmla="*/ 334804 h 564311"/>
                  <a:gd name="connsiteX33" fmla="*/ 255215 w 564332"/>
                  <a:gd name="connsiteY33" fmla="*/ 255201 h 564311"/>
                  <a:gd name="connsiteX34" fmla="*/ 334837 w 564332"/>
                  <a:gd name="connsiteY34" fmla="*/ 188058 h 564311"/>
                  <a:gd name="connsiteX35" fmla="*/ 383165 w 564332"/>
                  <a:gd name="connsiteY35" fmla="*/ 236395 h 564311"/>
                  <a:gd name="connsiteX36" fmla="*/ 465669 w 564332"/>
                  <a:gd name="connsiteY36" fmla="*/ 232723 h 564311"/>
                  <a:gd name="connsiteX37" fmla="*/ 545212 w 564332"/>
                  <a:gd name="connsiteY37" fmla="*/ 153171 h 564311"/>
                  <a:gd name="connsiteX38" fmla="*/ 548902 w 564332"/>
                  <a:gd name="connsiteY38" fmla="*/ 70676 h 564311"/>
                  <a:gd name="connsiteX39" fmla="*/ 504367 w 564332"/>
                  <a:gd name="connsiteY39" fmla="*/ 26159 h 564311"/>
                  <a:gd name="connsiteX40" fmla="*/ 493256 w 564332"/>
                  <a:gd name="connsiteY40" fmla="*/ 18194 h 564311"/>
                  <a:gd name="connsiteX41" fmla="*/ 424237 w 564332"/>
                  <a:gd name="connsiteY41" fmla="*/ -165 h 56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64332" h="564311">
                    <a:moveTo>
                      <a:pt x="36224" y="482883"/>
                    </a:moveTo>
                    <a:lnTo>
                      <a:pt x="36408" y="482883"/>
                    </a:lnTo>
                    <a:close/>
                    <a:moveTo>
                      <a:pt x="108493" y="522640"/>
                    </a:moveTo>
                    <a:cubicBezTo>
                      <a:pt x="105173" y="522640"/>
                      <a:pt x="102158" y="521623"/>
                      <a:pt x="100047" y="519512"/>
                    </a:cubicBezTo>
                    <a:lnTo>
                      <a:pt x="55529" y="474995"/>
                    </a:lnTo>
                    <a:cubicBezTo>
                      <a:pt x="55118" y="474136"/>
                      <a:pt x="54031" y="472158"/>
                      <a:pt x="53505" y="471368"/>
                    </a:cubicBezTo>
                    <a:cubicBezTo>
                      <a:pt x="20293" y="421514"/>
                      <a:pt x="57711" y="294442"/>
                      <a:pt x="176074" y="176060"/>
                    </a:cubicBezTo>
                    <a:cubicBezTo>
                      <a:pt x="294447" y="57698"/>
                      <a:pt x="421538" y="20306"/>
                      <a:pt x="471383" y="53500"/>
                    </a:cubicBezTo>
                    <a:cubicBezTo>
                      <a:pt x="472188" y="54044"/>
                      <a:pt x="473039" y="54526"/>
                      <a:pt x="473916" y="54938"/>
                    </a:cubicBezTo>
                    <a:lnTo>
                      <a:pt x="519537" y="100033"/>
                    </a:lnTo>
                    <a:cubicBezTo>
                      <a:pt x="524883" y="105386"/>
                      <a:pt x="523164" y="116497"/>
                      <a:pt x="515855" y="123815"/>
                    </a:cubicBezTo>
                    <a:lnTo>
                      <a:pt x="436313" y="203366"/>
                    </a:lnTo>
                    <a:cubicBezTo>
                      <a:pt x="429004" y="210675"/>
                      <a:pt x="417874" y="212385"/>
                      <a:pt x="412522" y="207030"/>
                    </a:cubicBezTo>
                    <a:lnTo>
                      <a:pt x="360907" y="155406"/>
                    </a:lnTo>
                    <a:cubicBezTo>
                      <a:pt x="348568" y="143058"/>
                      <a:pt x="328694" y="141735"/>
                      <a:pt x="313646" y="152200"/>
                    </a:cubicBezTo>
                    <a:cubicBezTo>
                      <a:pt x="283037" y="173431"/>
                      <a:pt x="253488" y="198213"/>
                      <a:pt x="225859" y="225845"/>
                    </a:cubicBezTo>
                    <a:cubicBezTo>
                      <a:pt x="198263" y="253447"/>
                      <a:pt x="173472" y="282978"/>
                      <a:pt x="152187" y="313640"/>
                    </a:cubicBezTo>
                    <a:cubicBezTo>
                      <a:pt x="141749" y="328722"/>
                      <a:pt x="143117" y="348581"/>
                      <a:pt x="155420" y="360892"/>
                    </a:cubicBezTo>
                    <a:lnTo>
                      <a:pt x="207044" y="412516"/>
                    </a:lnTo>
                    <a:cubicBezTo>
                      <a:pt x="210110" y="415583"/>
                      <a:pt x="210294" y="419903"/>
                      <a:pt x="210137" y="422216"/>
                    </a:cubicBezTo>
                    <a:cubicBezTo>
                      <a:pt x="209796" y="427210"/>
                      <a:pt x="207324" y="432338"/>
                      <a:pt x="203371" y="436298"/>
                    </a:cubicBezTo>
                    <a:lnTo>
                      <a:pt x="123829" y="515840"/>
                    </a:lnTo>
                    <a:cubicBezTo>
                      <a:pt x="119405" y="520266"/>
                      <a:pt x="113586" y="522640"/>
                      <a:pt x="108493" y="522640"/>
                    </a:cubicBezTo>
                    <a:close/>
                    <a:moveTo>
                      <a:pt x="424237" y="-165"/>
                    </a:moveTo>
                    <a:cubicBezTo>
                      <a:pt x="345125" y="-165"/>
                      <a:pt x="240001" y="53422"/>
                      <a:pt x="146718" y="146704"/>
                    </a:cubicBezTo>
                    <a:cubicBezTo>
                      <a:pt x="22343" y="271089"/>
                      <a:pt x="-31480" y="416493"/>
                      <a:pt x="18207" y="493267"/>
                    </a:cubicBezTo>
                    <a:cubicBezTo>
                      <a:pt x="20442" y="497586"/>
                      <a:pt x="23045" y="501216"/>
                      <a:pt x="26138" y="504316"/>
                    </a:cubicBezTo>
                    <a:lnTo>
                      <a:pt x="70690" y="548878"/>
                    </a:lnTo>
                    <a:cubicBezTo>
                      <a:pt x="92422" y="570591"/>
                      <a:pt x="129428" y="568954"/>
                      <a:pt x="153185" y="545197"/>
                    </a:cubicBezTo>
                    <a:lnTo>
                      <a:pt x="232728" y="465654"/>
                    </a:lnTo>
                    <a:cubicBezTo>
                      <a:pt x="243830" y="454552"/>
                      <a:pt x="250518" y="440145"/>
                      <a:pt x="251561" y="425081"/>
                    </a:cubicBezTo>
                    <a:cubicBezTo>
                      <a:pt x="252656" y="409167"/>
                      <a:pt x="247135" y="393885"/>
                      <a:pt x="236400" y="383150"/>
                    </a:cubicBezTo>
                    <a:lnTo>
                      <a:pt x="188054" y="334804"/>
                    </a:lnTo>
                    <a:cubicBezTo>
                      <a:pt x="207535" y="307079"/>
                      <a:pt x="230108" y="280306"/>
                      <a:pt x="255215" y="255201"/>
                    </a:cubicBezTo>
                    <a:cubicBezTo>
                      <a:pt x="280339" y="230076"/>
                      <a:pt x="307109" y="207512"/>
                      <a:pt x="334837" y="188058"/>
                    </a:cubicBezTo>
                    <a:lnTo>
                      <a:pt x="383165" y="236395"/>
                    </a:lnTo>
                    <a:cubicBezTo>
                      <a:pt x="404897" y="258117"/>
                      <a:pt x="441912" y="256471"/>
                      <a:pt x="465669" y="232723"/>
                    </a:cubicBezTo>
                    <a:lnTo>
                      <a:pt x="545212" y="153171"/>
                    </a:lnTo>
                    <a:cubicBezTo>
                      <a:pt x="568960" y="129423"/>
                      <a:pt x="570625" y="92417"/>
                      <a:pt x="548902" y="70676"/>
                    </a:cubicBezTo>
                    <a:lnTo>
                      <a:pt x="504367" y="26159"/>
                    </a:lnTo>
                    <a:cubicBezTo>
                      <a:pt x="501222" y="23022"/>
                      <a:pt x="497585" y="20420"/>
                      <a:pt x="493256" y="18194"/>
                    </a:cubicBezTo>
                    <a:cubicBezTo>
                      <a:pt x="474073" y="5777"/>
                      <a:pt x="450587" y="-165"/>
                      <a:pt x="424237" y="-165"/>
                    </a:cubicBezTo>
                  </a:path>
                </a:pathLst>
              </a:custGeom>
              <a:solidFill>
                <a:schemeClr val="tx1"/>
              </a:solidFill>
              <a:ln w="2241" cap="flat">
                <a:noFill/>
                <a:prstDash val="solid"/>
                <a:miter/>
              </a:ln>
            </p:spPr>
            <p:txBody>
              <a:bodyPr rtlCol="0" anchor="ctr"/>
              <a:lstStyle/>
              <a:p>
                <a:pPr defTabSz="311815">
                  <a:defRPr/>
                </a:pPr>
                <a:endParaRPr lang="en-US" sz="614">
                  <a:solidFill>
                    <a:srgbClr val="242424"/>
                  </a:solidFill>
                  <a:latin typeface="Arial"/>
                </a:endParaRPr>
              </a:p>
            </p:txBody>
          </p:sp>
        </p:grpSp>
        <p:grpSp>
          <p:nvGrpSpPr>
            <p:cNvPr id="35" name="Group 34">
              <a:extLst>
                <a:ext uri="{FF2B5EF4-FFF2-40B4-BE49-F238E27FC236}">
                  <a16:creationId xmlns:a16="http://schemas.microsoft.com/office/drawing/2014/main" id="{DA170C43-7F0C-7F5A-997F-474EC47F2FBC}"/>
                </a:ext>
              </a:extLst>
            </p:cNvPr>
            <p:cNvGrpSpPr/>
            <p:nvPr/>
          </p:nvGrpSpPr>
          <p:grpSpPr>
            <a:xfrm>
              <a:off x="6566035" y="1127317"/>
              <a:ext cx="643565" cy="643562"/>
              <a:chOff x="8754713" y="1503088"/>
              <a:chExt cx="858086" cy="858083"/>
            </a:xfrm>
          </p:grpSpPr>
          <p:sp>
            <p:nvSpPr>
              <p:cNvPr id="36" name="Oval 35">
                <a:extLst>
                  <a:ext uri="{FF2B5EF4-FFF2-40B4-BE49-F238E27FC236}">
                    <a16:creationId xmlns:a16="http://schemas.microsoft.com/office/drawing/2014/main" id="{889D5A2C-AD86-1E9F-7B7F-25C57C0F609A}"/>
                  </a:ext>
                </a:extLst>
              </p:cNvPr>
              <p:cNvSpPr/>
              <p:nvPr/>
            </p:nvSpPr>
            <p:spPr>
              <a:xfrm>
                <a:off x="8754713" y="1503088"/>
                <a:ext cx="858086" cy="8580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309">
                  <a:defRPr/>
                </a:pPr>
                <a:endParaRPr lang="en-PH" sz="1092">
                  <a:solidFill>
                    <a:srgbClr val="FFFFFF"/>
                  </a:solidFill>
                  <a:latin typeface="Calibri"/>
                </a:endParaRPr>
              </a:p>
            </p:txBody>
          </p:sp>
          <p:grpSp>
            <p:nvGrpSpPr>
              <p:cNvPr id="37" name="Group 36">
                <a:extLst>
                  <a:ext uri="{FF2B5EF4-FFF2-40B4-BE49-F238E27FC236}">
                    <a16:creationId xmlns:a16="http://schemas.microsoft.com/office/drawing/2014/main" id="{10ABD7E5-90BC-8076-3704-83A0FD2B54B3}"/>
                  </a:ext>
                </a:extLst>
              </p:cNvPr>
              <p:cNvGrpSpPr>
                <a:grpSpLocks noChangeAspect="1"/>
              </p:cNvGrpSpPr>
              <p:nvPr/>
            </p:nvGrpSpPr>
            <p:grpSpPr>
              <a:xfrm>
                <a:off x="8982587" y="1772871"/>
                <a:ext cx="402336" cy="318517"/>
                <a:chOff x="7793281" y="1769497"/>
                <a:chExt cx="545285" cy="431685"/>
              </a:xfrm>
            </p:grpSpPr>
            <p:sp>
              <p:nvSpPr>
                <p:cNvPr id="38" name="Freeform: Shape 37">
                  <a:extLst>
                    <a:ext uri="{FF2B5EF4-FFF2-40B4-BE49-F238E27FC236}">
                      <a16:creationId xmlns:a16="http://schemas.microsoft.com/office/drawing/2014/main" id="{26F30EDA-15A7-6D41-14B4-C13C90E8470D}"/>
                    </a:ext>
                  </a:extLst>
                </p:cNvPr>
                <p:cNvSpPr/>
                <p:nvPr/>
              </p:nvSpPr>
              <p:spPr>
                <a:xfrm flipV="1">
                  <a:off x="7793281" y="1769497"/>
                  <a:ext cx="509671" cy="431685"/>
                </a:xfrm>
                <a:custGeom>
                  <a:avLst/>
                  <a:gdLst>
                    <a:gd name="connsiteX0" fmla="*/ 473158 w 509671"/>
                    <a:gd name="connsiteY0" fmla="*/ 312642 h 431685"/>
                    <a:gd name="connsiteX1" fmla="*/ 491340 w 509671"/>
                    <a:gd name="connsiteY1" fmla="*/ 294457 h 431685"/>
                    <a:gd name="connsiteX2" fmla="*/ 509516 w 509671"/>
                    <a:gd name="connsiteY2" fmla="*/ 312642 h 431685"/>
                    <a:gd name="connsiteX3" fmla="*/ 473158 w 509671"/>
                    <a:gd name="connsiteY3" fmla="*/ 312642 h 431685"/>
                    <a:gd name="connsiteX4" fmla="*/ 104352 w 509671"/>
                    <a:gd name="connsiteY4" fmla="*/ 111229 h 431685"/>
                    <a:gd name="connsiteX5" fmla="*/ 122537 w 509671"/>
                    <a:gd name="connsiteY5" fmla="*/ 111229 h 431685"/>
                    <a:gd name="connsiteX6" fmla="*/ 122537 w 509671"/>
                    <a:gd name="connsiteY6" fmla="*/ 129405 h 431685"/>
                    <a:gd name="connsiteX7" fmla="*/ 104352 w 509671"/>
                    <a:gd name="connsiteY7" fmla="*/ 129405 h 431685"/>
                    <a:gd name="connsiteX8" fmla="*/ 104352 w 509671"/>
                    <a:gd name="connsiteY8" fmla="*/ 111229 h 431685"/>
                    <a:gd name="connsiteX9" fmla="*/ 104352 w 509671"/>
                    <a:gd name="connsiteY9" fmla="*/ 18009 h 431685"/>
                    <a:gd name="connsiteX10" fmla="*/ 86179 w 509671"/>
                    <a:gd name="connsiteY10" fmla="*/ 18009 h 431685"/>
                    <a:gd name="connsiteX11" fmla="*/ 97299 w 509671"/>
                    <a:gd name="connsiteY11" fmla="*/ 1262 h 431685"/>
                    <a:gd name="connsiteX12" fmla="*/ 117058 w 509671"/>
                    <a:gd name="connsiteY12" fmla="*/ 5013 h 431685"/>
                    <a:gd name="connsiteX13" fmla="*/ 104352 w 509671"/>
                    <a:gd name="connsiteY13" fmla="*/ 18009 h 431685"/>
                    <a:gd name="connsiteX14" fmla="*/ 299753 w 509671"/>
                    <a:gd name="connsiteY14" fmla="*/ 93047 h 431685"/>
                    <a:gd name="connsiteX15" fmla="*/ 317926 w 509671"/>
                    <a:gd name="connsiteY15" fmla="*/ 111229 h 431685"/>
                    <a:gd name="connsiteX16" fmla="*/ 299753 w 509671"/>
                    <a:gd name="connsiteY16" fmla="*/ 129405 h 431685"/>
                    <a:gd name="connsiteX17" fmla="*/ 299753 w 509671"/>
                    <a:gd name="connsiteY17" fmla="*/ 93047 h 431685"/>
                    <a:gd name="connsiteX18" fmla="*/ 199782 w 509671"/>
                    <a:gd name="connsiteY18" fmla="*/ 111229 h 431685"/>
                    <a:gd name="connsiteX19" fmla="*/ 199782 w 509671"/>
                    <a:gd name="connsiteY19" fmla="*/ 129405 h 431685"/>
                    <a:gd name="connsiteX20" fmla="*/ 192379 w 509671"/>
                    <a:gd name="connsiteY20" fmla="*/ 129405 h 431685"/>
                    <a:gd name="connsiteX21" fmla="*/ 187076 w 509671"/>
                    <a:gd name="connsiteY21" fmla="*/ 124225 h 431685"/>
                    <a:gd name="connsiteX22" fmla="*/ 199782 w 509671"/>
                    <a:gd name="connsiteY22" fmla="*/ 111229 h 431685"/>
                    <a:gd name="connsiteX23" fmla="*/ 56752 w 509671"/>
                    <a:gd name="connsiteY23" fmla="*/ 129405 h 431685"/>
                    <a:gd name="connsiteX24" fmla="*/ 45351 w 509671"/>
                    <a:gd name="connsiteY24" fmla="*/ 130105 h 431685"/>
                    <a:gd name="connsiteX25" fmla="*/ 42047 w 509671"/>
                    <a:gd name="connsiteY25" fmla="*/ 131289 h 431685"/>
                    <a:gd name="connsiteX26" fmla="*/ 24907 w 509671"/>
                    <a:gd name="connsiteY26" fmla="*/ 99234 h 431685"/>
                    <a:gd name="connsiteX27" fmla="*/ 56752 w 509671"/>
                    <a:gd name="connsiteY27" fmla="*/ 93047 h 431685"/>
                    <a:gd name="connsiteX28" fmla="*/ 56752 w 509671"/>
                    <a:gd name="connsiteY28" fmla="*/ 129405 h 431685"/>
                    <a:gd name="connsiteX29" fmla="*/ 42047 w 509671"/>
                    <a:gd name="connsiteY29" fmla="*/ 131289 h 431685"/>
                    <a:gd name="connsiteX30" fmla="*/ 38086 w 509671"/>
                    <a:gd name="connsiteY30" fmla="*/ 135249 h 431685"/>
                    <a:gd name="connsiteX31" fmla="*/ 6031 w 509671"/>
                    <a:gd name="connsiteY31" fmla="*/ 118110 h 431685"/>
                    <a:gd name="connsiteX32" fmla="*/ 24907 w 509671"/>
                    <a:gd name="connsiteY32" fmla="*/ 99234 h 431685"/>
                    <a:gd name="connsiteX33" fmla="*/ 42047 w 509671"/>
                    <a:gd name="connsiteY33" fmla="*/ 131289 h 431685"/>
                    <a:gd name="connsiteX34" fmla="*/ 38086 w 509671"/>
                    <a:gd name="connsiteY34" fmla="*/ 135249 h 431685"/>
                    <a:gd name="connsiteX35" fmla="*/ 36894 w 509671"/>
                    <a:gd name="connsiteY35" fmla="*/ 138562 h 431685"/>
                    <a:gd name="connsiteX36" fmla="*/ 36193 w 509671"/>
                    <a:gd name="connsiteY36" fmla="*/ 149954 h 431685"/>
                    <a:gd name="connsiteX37" fmla="*/ -156 w 509671"/>
                    <a:gd name="connsiteY37" fmla="*/ 149954 h 431685"/>
                    <a:gd name="connsiteX38" fmla="*/ 6031 w 509671"/>
                    <a:gd name="connsiteY38" fmla="*/ 118110 h 431685"/>
                    <a:gd name="connsiteX39" fmla="*/ 38086 w 509671"/>
                    <a:gd name="connsiteY39" fmla="*/ 135249 h 431685"/>
                    <a:gd name="connsiteX40" fmla="*/ 36193 w 509671"/>
                    <a:gd name="connsiteY40" fmla="*/ 149954 h 431685"/>
                    <a:gd name="connsiteX41" fmla="*/ 36193 w 509671"/>
                    <a:gd name="connsiteY41" fmla="*/ 374614 h 431685"/>
                    <a:gd name="connsiteX42" fmla="*/ -156 w 509671"/>
                    <a:gd name="connsiteY42" fmla="*/ 374614 h 431685"/>
                    <a:gd name="connsiteX43" fmla="*/ -156 w 509671"/>
                    <a:gd name="connsiteY43" fmla="*/ 149954 h 431685"/>
                    <a:gd name="connsiteX44" fmla="*/ 36193 w 509671"/>
                    <a:gd name="connsiteY44" fmla="*/ 149954 h 431685"/>
                    <a:gd name="connsiteX45" fmla="*/ 36193 w 509671"/>
                    <a:gd name="connsiteY45" fmla="*/ 374614 h 431685"/>
                    <a:gd name="connsiteX46" fmla="*/ 36894 w 509671"/>
                    <a:gd name="connsiteY46" fmla="*/ 386006 h 431685"/>
                    <a:gd name="connsiteX47" fmla="*/ 38086 w 509671"/>
                    <a:gd name="connsiteY47" fmla="*/ 389317 h 431685"/>
                    <a:gd name="connsiteX48" fmla="*/ 6031 w 509671"/>
                    <a:gd name="connsiteY48" fmla="*/ 406458 h 431685"/>
                    <a:gd name="connsiteX49" fmla="*/ -156 w 509671"/>
                    <a:gd name="connsiteY49" fmla="*/ 374614 h 431685"/>
                    <a:gd name="connsiteX50" fmla="*/ 36193 w 509671"/>
                    <a:gd name="connsiteY50" fmla="*/ 374614 h 431685"/>
                    <a:gd name="connsiteX51" fmla="*/ 38086 w 509671"/>
                    <a:gd name="connsiteY51" fmla="*/ 389317 h 431685"/>
                    <a:gd name="connsiteX52" fmla="*/ 42047 w 509671"/>
                    <a:gd name="connsiteY52" fmla="*/ 393279 h 431685"/>
                    <a:gd name="connsiteX53" fmla="*/ 24907 w 509671"/>
                    <a:gd name="connsiteY53" fmla="*/ 425334 h 431685"/>
                    <a:gd name="connsiteX54" fmla="*/ 6031 w 509671"/>
                    <a:gd name="connsiteY54" fmla="*/ 406458 h 431685"/>
                    <a:gd name="connsiteX55" fmla="*/ 38086 w 509671"/>
                    <a:gd name="connsiteY55" fmla="*/ 389317 h 431685"/>
                    <a:gd name="connsiteX56" fmla="*/ 42047 w 509671"/>
                    <a:gd name="connsiteY56" fmla="*/ 393279 h 431685"/>
                    <a:gd name="connsiteX57" fmla="*/ 45351 w 509671"/>
                    <a:gd name="connsiteY57" fmla="*/ 394461 h 431685"/>
                    <a:gd name="connsiteX58" fmla="*/ 56752 w 509671"/>
                    <a:gd name="connsiteY58" fmla="*/ 395163 h 431685"/>
                    <a:gd name="connsiteX59" fmla="*/ 56752 w 509671"/>
                    <a:gd name="connsiteY59" fmla="*/ 431521 h 431685"/>
                    <a:gd name="connsiteX60" fmla="*/ 24907 w 509671"/>
                    <a:gd name="connsiteY60" fmla="*/ 425334 h 431685"/>
                    <a:gd name="connsiteX61" fmla="*/ 42047 w 509671"/>
                    <a:gd name="connsiteY61" fmla="*/ 393279 h 431685"/>
                    <a:gd name="connsiteX62" fmla="*/ 56752 w 509671"/>
                    <a:gd name="connsiteY62" fmla="*/ 395163 h 431685"/>
                    <a:gd name="connsiteX63" fmla="*/ 452608 w 509671"/>
                    <a:gd name="connsiteY63" fmla="*/ 395163 h 431685"/>
                    <a:gd name="connsiteX64" fmla="*/ 452608 w 509671"/>
                    <a:gd name="connsiteY64" fmla="*/ 431521 h 431685"/>
                    <a:gd name="connsiteX65" fmla="*/ 56752 w 509671"/>
                    <a:gd name="connsiteY65" fmla="*/ 431521 h 431685"/>
                    <a:gd name="connsiteX66" fmla="*/ 56752 w 509671"/>
                    <a:gd name="connsiteY66" fmla="*/ 395163 h 431685"/>
                    <a:gd name="connsiteX67" fmla="*/ 452608 w 509671"/>
                    <a:gd name="connsiteY67" fmla="*/ 395163 h 431685"/>
                    <a:gd name="connsiteX68" fmla="*/ 464000 w 509671"/>
                    <a:gd name="connsiteY68" fmla="*/ 394461 h 431685"/>
                    <a:gd name="connsiteX69" fmla="*/ 467311 w 509671"/>
                    <a:gd name="connsiteY69" fmla="*/ 393279 h 431685"/>
                    <a:gd name="connsiteX70" fmla="*/ 484453 w 509671"/>
                    <a:gd name="connsiteY70" fmla="*/ 425334 h 431685"/>
                    <a:gd name="connsiteX71" fmla="*/ 452608 w 509671"/>
                    <a:gd name="connsiteY71" fmla="*/ 431521 h 431685"/>
                    <a:gd name="connsiteX72" fmla="*/ 452608 w 509671"/>
                    <a:gd name="connsiteY72" fmla="*/ 395163 h 431685"/>
                    <a:gd name="connsiteX73" fmla="*/ 467311 w 509671"/>
                    <a:gd name="connsiteY73" fmla="*/ 393279 h 431685"/>
                    <a:gd name="connsiteX74" fmla="*/ 471273 w 509671"/>
                    <a:gd name="connsiteY74" fmla="*/ 389317 h 431685"/>
                    <a:gd name="connsiteX75" fmla="*/ 503329 w 509671"/>
                    <a:gd name="connsiteY75" fmla="*/ 406458 h 431685"/>
                    <a:gd name="connsiteX76" fmla="*/ 484453 w 509671"/>
                    <a:gd name="connsiteY76" fmla="*/ 425334 h 431685"/>
                    <a:gd name="connsiteX77" fmla="*/ 467311 w 509671"/>
                    <a:gd name="connsiteY77" fmla="*/ 393279 h 431685"/>
                    <a:gd name="connsiteX78" fmla="*/ 471273 w 509671"/>
                    <a:gd name="connsiteY78" fmla="*/ 389317 h 431685"/>
                    <a:gd name="connsiteX79" fmla="*/ 472456 w 509671"/>
                    <a:gd name="connsiteY79" fmla="*/ 386006 h 431685"/>
                    <a:gd name="connsiteX80" fmla="*/ 473158 w 509671"/>
                    <a:gd name="connsiteY80" fmla="*/ 374614 h 431685"/>
                    <a:gd name="connsiteX81" fmla="*/ 509516 w 509671"/>
                    <a:gd name="connsiteY81" fmla="*/ 374614 h 431685"/>
                    <a:gd name="connsiteX82" fmla="*/ 503329 w 509671"/>
                    <a:gd name="connsiteY82" fmla="*/ 406458 h 431685"/>
                    <a:gd name="connsiteX83" fmla="*/ 471273 w 509671"/>
                    <a:gd name="connsiteY83" fmla="*/ 389317 h 431685"/>
                    <a:gd name="connsiteX84" fmla="*/ 473158 w 509671"/>
                    <a:gd name="connsiteY84" fmla="*/ 374614 h 431685"/>
                    <a:gd name="connsiteX85" fmla="*/ 473158 w 509671"/>
                    <a:gd name="connsiteY85" fmla="*/ 312642 h 431685"/>
                    <a:gd name="connsiteX86" fmla="*/ 509516 w 509671"/>
                    <a:gd name="connsiteY86" fmla="*/ 312642 h 431685"/>
                    <a:gd name="connsiteX87" fmla="*/ 509516 w 509671"/>
                    <a:gd name="connsiteY87" fmla="*/ 374614 h 431685"/>
                    <a:gd name="connsiteX88" fmla="*/ 473158 w 509671"/>
                    <a:gd name="connsiteY88" fmla="*/ 374614 h 431685"/>
                    <a:gd name="connsiteX89" fmla="*/ 104352 w 509671"/>
                    <a:gd name="connsiteY89" fmla="*/ 129405 h 431685"/>
                    <a:gd name="connsiteX90" fmla="*/ 56752 w 509671"/>
                    <a:gd name="connsiteY90" fmla="*/ 129405 h 431685"/>
                    <a:gd name="connsiteX91" fmla="*/ 56752 w 509671"/>
                    <a:gd name="connsiteY91" fmla="*/ 93047 h 431685"/>
                    <a:gd name="connsiteX92" fmla="*/ 104352 w 509671"/>
                    <a:gd name="connsiteY92" fmla="*/ 93047 h 431685"/>
                    <a:gd name="connsiteX93" fmla="*/ 104352 w 509671"/>
                    <a:gd name="connsiteY93" fmla="*/ 129405 h 431685"/>
                    <a:gd name="connsiteX94" fmla="*/ 122537 w 509671"/>
                    <a:gd name="connsiteY94" fmla="*/ 18009 h 431685"/>
                    <a:gd name="connsiteX95" fmla="*/ 122537 w 509671"/>
                    <a:gd name="connsiteY95" fmla="*/ 111229 h 431685"/>
                    <a:gd name="connsiteX96" fmla="*/ 86179 w 509671"/>
                    <a:gd name="connsiteY96" fmla="*/ 111229 h 431685"/>
                    <a:gd name="connsiteX97" fmla="*/ 86179 w 509671"/>
                    <a:gd name="connsiteY97" fmla="*/ 18009 h 431685"/>
                    <a:gd name="connsiteX98" fmla="*/ 122537 w 509671"/>
                    <a:gd name="connsiteY98" fmla="*/ 18009 h 431685"/>
                    <a:gd name="connsiteX99" fmla="*/ 299753 w 509671"/>
                    <a:gd name="connsiteY99" fmla="*/ 129405 h 431685"/>
                    <a:gd name="connsiteX100" fmla="*/ 199782 w 509671"/>
                    <a:gd name="connsiteY100" fmla="*/ 129405 h 431685"/>
                    <a:gd name="connsiteX101" fmla="*/ 199782 w 509671"/>
                    <a:gd name="connsiteY101" fmla="*/ 93047 h 431685"/>
                    <a:gd name="connsiteX102" fmla="*/ 299753 w 509671"/>
                    <a:gd name="connsiteY102" fmla="*/ 93047 h 431685"/>
                    <a:gd name="connsiteX103" fmla="*/ 299753 w 509671"/>
                    <a:gd name="connsiteY103" fmla="*/ 129405 h 431685"/>
                    <a:gd name="connsiteX104" fmla="*/ 187076 w 509671"/>
                    <a:gd name="connsiteY104" fmla="*/ 124225 h 431685"/>
                    <a:gd name="connsiteX105" fmla="*/ 91655 w 509671"/>
                    <a:gd name="connsiteY105" fmla="*/ 31014 h 431685"/>
                    <a:gd name="connsiteX106" fmla="*/ 117058 w 509671"/>
                    <a:gd name="connsiteY106" fmla="*/ 5013 h 431685"/>
                    <a:gd name="connsiteX107" fmla="*/ 212482 w 509671"/>
                    <a:gd name="connsiteY107" fmla="*/ 98227 h 431685"/>
                    <a:gd name="connsiteX108" fmla="*/ 187076 w 509671"/>
                    <a:gd name="connsiteY108" fmla="*/ 124225 h 431685"/>
                    <a:gd name="connsiteX109" fmla="*/ 187076 w 509671"/>
                    <a:gd name="connsiteY109" fmla="*/ 124225 h 43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509671" h="431685">
                      <a:moveTo>
                        <a:pt x="473158" y="312642"/>
                      </a:moveTo>
                      <a:cubicBezTo>
                        <a:pt x="473158" y="302598"/>
                        <a:pt x="481299" y="294457"/>
                        <a:pt x="491340" y="294457"/>
                      </a:cubicBezTo>
                      <a:cubicBezTo>
                        <a:pt x="501375" y="294457"/>
                        <a:pt x="509516" y="302598"/>
                        <a:pt x="509516" y="312642"/>
                      </a:cubicBezTo>
                      <a:lnTo>
                        <a:pt x="473158" y="312642"/>
                      </a:lnTo>
                      <a:close/>
                      <a:moveTo>
                        <a:pt x="104352" y="111229"/>
                      </a:moveTo>
                      <a:lnTo>
                        <a:pt x="122537" y="111229"/>
                      </a:lnTo>
                      <a:lnTo>
                        <a:pt x="122537" y="129405"/>
                      </a:lnTo>
                      <a:lnTo>
                        <a:pt x="104352" y="129405"/>
                      </a:lnTo>
                      <a:lnTo>
                        <a:pt x="104352" y="111229"/>
                      </a:lnTo>
                      <a:close/>
                      <a:moveTo>
                        <a:pt x="104352" y="18009"/>
                      </a:moveTo>
                      <a:lnTo>
                        <a:pt x="86179" y="18009"/>
                      </a:lnTo>
                      <a:cubicBezTo>
                        <a:pt x="86179" y="10700"/>
                        <a:pt x="90560" y="4102"/>
                        <a:pt x="97299" y="1262"/>
                      </a:cubicBezTo>
                      <a:cubicBezTo>
                        <a:pt x="104047" y="-1577"/>
                        <a:pt x="111827" y="-105"/>
                        <a:pt x="117058" y="5013"/>
                      </a:cubicBezTo>
                      <a:lnTo>
                        <a:pt x="104352" y="18009"/>
                      </a:lnTo>
                      <a:close/>
                      <a:moveTo>
                        <a:pt x="299753" y="93047"/>
                      </a:moveTo>
                      <a:cubicBezTo>
                        <a:pt x="309787" y="93047"/>
                        <a:pt x="317926" y="101188"/>
                        <a:pt x="317926" y="111229"/>
                      </a:cubicBezTo>
                      <a:cubicBezTo>
                        <a:pt x="317926" y="121264"/>
                        <a:pt x="309787" y="129405"/>
                        <a:pt x="299753" y="129405"/>
                      </a:cubicBezTo>
                      <a:lnTo>
                        <a:pt x="299753" y="93047"/>
                      </a:lnTo>
                      <a:close/>
                      <a:moveTo>
                        <a:pt x="199782" y="111229"/>
                      </a:moveTo>
                      <a:lnTo>
                        <a:pt x="199782" y="129405"/>
                      </a:lnTo>
                      <a:lnTo>
                        <a:pt x="192379" y="129405"/>
                      </a:lnTo>
                      <a:lnTo>
                        <a:pt x="187076" y="124225"/>
                      </a:lnTo>
                      <a:lnTo>
                        <a:pt x="199782" y="111229"/>
                      </a:lnTo>
                      <a:close/>
                      <a:moveTo>
                        <a:pt x="56752" y="129405"/>
                      </a:moveTo>
                      <a:cubicBezTo>
                        <a:pt x="50503" y="129405"/>
                        <a:pt x="47226" y="129737"/>
                        <a:pt x="45351" y="130105"/>
                      </a:cubicBezTo>
                      <a:cubicBezTo>
                        <a:pt x="43914" y="130379"/>
                        <a:pt x="43178" y="130684"/>
                        <a:pt x="42047" y="131289"/>
                      </a:cubicBezTo>
                      <a:lnTo>
                        <a:pt x="24907" y="99234"/>
                      </a:lnTo>
                      <a:cubicBezTo>
                        <a:pt x="33538" y="94615"/>
                        <a:pt x="41810" y="93047"/>
                        <a:pt x="56752" y="93047"/>
                      </a:cubicBezTo>
                      <a:lnTo>
                        <a:pt x="56752" y="129405"/>
                      </a:lnTo>
                      <a:close/>
                      <a:moveTo>
                        <a:pt x="42047" y="131289"/>
                      </a:moveTo>
                      <a:cubicBezTo>
                        <a:pt x="40295" y="132227"/>
                        <a:pt x="39024" y="133497"/>
                        <a:pt x="38086" y="135249"/>
                      </a:cubicBezTo>
                      <a:lnTo>
                        <a:pt x="6031" y="118110"/>
                      </a:lnTo>
                      <a:cubicBezTo>
                        <a:pt x="10351" y="110020"/>
                        <a:pt x="16809" y="103562"/>
                        <a:pt x="24907" y="99234"/>
                      </a:cubicBezTo>
                      <a:lnTo>
                        <a:pt x="42047" y="131289"/>
                      </a:lnTo>
                      <a:close/>
                      <a:moveTo>
                        <a:pt x="38086" y="135249"/>
                      </a:moveTo>
                      <a:cubicBezTo>
                        <a:pt x="37473" y="136388"/>
                        <a:pt x="37175" y="137115"/>
                        <a:pt x="36894" y="138562"/>
                      </a:cubicBezTo>
                      <a:cubicBezTo>
                        <a:pt x="36535" y="140438"/>
                        <a:pt x="36193" y="143706"/>
                        <a:pt x="36193" y="149954"/>
                      </a:cubicBezTo>
                      <a:lnTo>
                        <a:pt x="-156" y="149954"/>
                      </a:lnTo>
                      <a:cubicBezTo>
                        <a:pt x="-156" y="135013"/>
                        <a:pt x="1413" y="126740"/>
                        <a:pt x="6031" y="118110"/>
                      </a:cubicBezTo>
                      <a:lnTo>
                        <a:pt x="38086" y="135249"/>
                      </a:lnTo>
                      <a:close/>
                      <a:moveTo>
                        <a:pt x="36193" y="149954"/>
                      </a:moveTo>
                      <a:lnTo>
                        <a:pt x="36193" y="374614"/>
                      </a:lnTo>
                      <a:lnTo>
                        <a:pt x="-156" y="374614"/>
                      </a:lnTo>
                      <a:lnTo>
                        <a:pt x="-156" y="149954"/>
                      </a:lnTo>
                      <a:lnTo>
                        <a:pt x="36193" y="149954"/>
                      </a:lnTo>
                      <a:close/>
                      <a:moveTo>
                        <a:pt x="36193" y="374614"/>
                      </a:moveTo>
                      <a:cubicBezTo>
                        <a:pt x="36193" y="380862"/>
                        <a:pt x="36535" y="384130"/>
                        <a:pt x="36894" y="386006"/>
                      </a:cubicBezTo>
                      <a:cubicBezTo>
                        <a:pt x="37175" y="387451"/>
                        <a:pt x="37473" y="388186"/>
                        <a:pt x="38086" y="389317"/>
                      </a:cubicBezTo>
                      <a:lnTo>
                        <a:pt x="6031" y="406458"/>
                      </a:lnTo>
                      <a:cubicBezTo>
                        <a:pt x="1413" y="397826"/>
                        <a:pt x="-156" y="389555"/>
                        <a:pt x="-156" y="374614"/>
                      </a:cubicBezTo>
                      <a:lnTo>
                        <a:pt x="36193" y="374614"/>
                      </a:lnTo>
                      <a:close/>
                      <a:moveTo>
                        <a:pt x="38086" y="389317"/>
                      </a:moveTo>
                      <a:cubicBezTo>
                        <a:pt x="39024" y="391071"/>
                        <a:pt x="40295" y="392341"/>
                        <a:pt x="42047" y="393279"/>
                      </a:cubicBezTo>
                      <a:lnTo>
                        <a:pt x="24907" y="425334"/>
                      </a:lnTo>
                      <a:cubicBezTo>
                        <a:pt x="16809" y="421004"/>
                        <a:pt x="10351" y="414546"/>
                        <a:pt x="6031" y="406458"/>
                      </a:cubicBezTo>
                      <a:lnTo>
                        <a:pt x="38086" y="389317"/>
                      </a:lnTo>
                      <a:close/>
                      <a:moveTo>
                        <a:pt x="42047" y="393279"/>
                      </a:moveTo>
                      <a:cubicBezTo>
                        <a:pt x="43178" y="393884"/>
                        <a:pt x="43914" y="394190"/>
                        <a:pt x="45351" y="394461"/>
                      </a:cubicBezTo>
                      <a:cubicBezTo>
                        <a:pt x="47226" y="394829"/>
                        <a:pt x="50503" y="395163"/>
                        <a:pt x="56752" y="395163"/>
                      </a:cubicBezTo>
                      <a:lnTo>
                        <a:pt x="56752" y="431521"/>
                      </a:lnTo>
                      <a:cubicBezTo>
                        <a:pt x="41810" y="431521"/>
                        <a:pt x="33538" y="429953"/>
                        <a:pt x="24907" y="425334"/>
                      </a:cubicBezTo>
                      <a:lnTo>
                        <a:pt x="42047" y="393279"/>
                      </a:lnTo>
                      <a:close/>
                      <a:moveTo>
                        <a:pt x="56752" y="395163"/>
                      </a:moveTo>
                      <a:lnTo>
                        <a:pt x="452608" y="395163"/>
                      </a:lnTo>
                      <a:lnTo>
                        <a:pt x="452608" y="431521"/>
                      </a:lnTo>
                      <a:lnTo>
                        <a:pt x="56752" y="431521"/>
                      </a:lnTo>
                      <a:lnTo>
                        <a:pt x="56752" y="395163"/>
                      </a:lnTo>
                      <a:close/>
                      <a:moveTo>
                        <a:pt x="452608" y="395163"/>
                      </a:moveTo>
                      <a:cubicBezTo>
                        <a:pt x="458856" y="395163"/>
                        <a:pt x="462125" y="394829"/>
                        <a:pt x="464000" y="394461"/>
                      </a:cubicBezTo>
                      <a:cubicBezTo>
                        <a:pt x="465445" y="394190"/>
                        <a:pt x="466174" y="393884"/>
                        <a:pt x="467311" y="393279"/>
                      </a:cubicBezTo>
                      <a:lnTo>
                        <a:pt x="484453" y="425334"/>
                      </a:lnTo>
                      <a:cubicBezTo>
                        <a:pt x="475821" y="429953"/>
                        <a:pt x="467549" y="431521"/>
                        <a:pt x="452608" y="431521"/>
                      </a:cubicBezTo>
                      <a:lnTo>
                        <a:pt x="452608" y="395163"/>
                      </a:lnTo>
                      <a:close/>
                      <a:moveTo>
                        <a:pt x="467311" y="393279"/>
                      </a:moveTo>
                      <a:cubicBezTo>
                        <a:pt x="469066" y="392341"/>
                        <a:pt x="470336" y="391071"/>
                        <a:pt x="471273" y="389317"/>
                      </a:cubicBezTo>
                      <a:lnTo>
                        <a:pt x="503329" y="406458"/>
                      </a:lnTo>
                      <a:cubicBezTo>
                        <a:pt x="498999" y="414546"/>
                        <a:pt x="492540" y="421004"/>
                        <a:pt x="484453" y="425334"/>
                      </a:cubicBezTo>
                      <a:lnTo>
                        <a:pt x="467311" y="393279"/>
                      </a:lnTo>
                      <a:close/>
                      <a:moveTo>
                        <a:pt x="471273" y="389317"/>
                      </a:moveTo>
                      <a:cubicBezTo>
                        <a:pt x="471877" y="388186"/>
                        <a:pt x="472184" y="387451"/>
                        <a:pt x="472456" y="386006"/>
                      </a:cubicBezTo>
                      <a:cubicBezTo>
                        <a:pt x="472823" y="384130"/>
                        <a:pt x="473158" y="380862"/>
                        <a:pt x="473158" y="374614"/>
                      </a:cubicBezTo>
                      <a:lnTo>
                        <a:pt x="509516" y="374614"/>
                      </a:lnTo>
                      <a:cubicBezTo>
                        <a:pt x="509516" y="389555"/>
                        <a:pt x="507948" y="397826"/>
                        <a:pt x="503329" y="406458"/>
                      </a:cubicBezTo>
                      <a:lnTo>
                        <a:pt x="471273" y="389317"/>
                      </a:lnTo>
                      <a:close/>
                      <a:moveTo>
                        <a:pt x="473158" y="374614"/>
                      </a:moveTo>
                      <a:lnTo>
                        <a:pt x="473158" y="312642"/>
                      </a:lnTo>
                      <a:lnTo>
                        <a:pt x="509516" y="312642"/>
                      </a:lnTo>
                      <a:lnTo>
                        <a:pt x="509516" y="374614"/>
                      </a:lnTo>
                      <a:lnTo>
                        <a:pt x="473158" y="374614"/>
                      </a:lnTo>
                      <a:close/>
                      <a:moveTo>
                        <a:pt x="104352" y="129405"/>
                      </a:moveTo>
                      <a:lnTo>
                        <a:pt x="56752" y="129405"/>
                      </a:lnTo>
                      <a:lnTo>
                        <a:pt x="56752" y="93047"/>
                      </a:lnTo>
                      <a:lnTo>
                        <a:pt x="104352" y="93047"/>
                      </a:lnTo>
                      <a:lnTo>
                        <a:pt x="104352" y="129405"/>
                      </a:lnTo>
                      <a:close/>
                      <a:moveTo>
                        <a:pt x="122537" y="18009"/>
                      </a:moveTo>
                      <a:lnTo>
                        <a:pt x="122537" y="111229"/>
                      </a:lnTo>
                      <a:lnTo>
                        <a:pt x="86179" y="111229"/>
                      </a:lnTo>
                      <a:lnTo>
                        <a:pt x="86179" y="18009"/>
                      </a:lnTo>
                      <a:lnTo>
                        <a:pt x="122537" y="18009"/>
                      </a:lnTo>
                      <a:close/>
                      <a:moveTo>
                        <a:pt x="299753" y="129405"/>
                      </a:moveTo>
                      <a:lnTo>
                        <a:pt x="199782" y="129405"/>
                      </a:lnTo>
                      <a:lnTo>
                        <a:pt x="199782" y="93047"/>
                      </a:lnTo>
                      <a:lnTo>
                        <a:pt x="299753" y="93047"/>
                      </a:lnTo>
                      <a:lnTo>
                        <a:pt x="299753" y="129405"/>
                      </a:lnTo>
                      <a:close/>
                      <a:moveTo>
                        <a:pt x="187076" y="124225"/>
                      </a:moveTo>
                      <a:lnTo>
                        <a:pt x="91655" y="31014"/>
                      </a:lnTo>
                      <a:lnTo>
                        <a:pt x="117058" y="5013"/>
                      </a:lnTo>
                      <a:lnTo>
                        <a:pt x="212482" y="98227"/>
                      </a:lnTo>
                      <a:lnTo>
                        <a:pt x="187076" y="124225"/>
                      </a:lnTo>
                      <a:lnTo>
                        <a:pt x="187076" y="124225"/>
                      </a:lnTo>
                    </a:path>
                  </a:pathLst>
                </a:custGeom>
                <a:solidFill>
                  <a:schemeClr val="tx1"/>
                </a:solidFill>
                <a:ln w="0" cap="flat">
                  <a:noFill/>
                  <a:prstDash val="solid"/>
                  <a:miter/>
                </a:ln>
              </p:spPr>
              <p:txBody>
                <a:bodyPr rtlCol="0" anchor="ctr"/>
                <a:lstStyle/>
                <a:p>
                  <a:pPr defTabSz="311815">
                    <a:defRPr/>
                  </a:pPr>
                  <a:endParaRPr lang="en-US" sz="614">
                    <a:solidFill>
                      <a:srgbClr val="242424"/>
                    </a:solidFill>
                    <a:latin typeface="Arial"/>
                  </a:endParaRPr>
                </a:p>
              </p:txBody>
            </p:sp>
            <p:sp>
              <p:nvSpPr>
                <p:cNvPr id="39" name="Freeform: Shape 38">
                  <a:extLst>
                    <a:ext uri="{FF2B5EF4-FFF2-40B4-BE49-F238E27FC236}">
                      <a16:creationId xmlns:a16="http://schemas.microsoft.com/office/drawing/2014/main" id="{3359837A-F158-86DE-310C-101345C12CB5}"/>
                    </a:ext>
                  </a:extLst>
                </p:cNvPr>
                <p:cNvSpPr/>
                <p:nvPr/>
              </p:nvSpPr>
              <p:spPr>
                <a:xfrm flipV="1">
                  <a:off x="8138627" y="1933086"/>
                  <a:ext cx="199939" cy="254462"/>
                </a:xfrm>
                <a:custGeom>
                  <a:avLst/>
                  <a:gdLst>
                    <a:gd name="connsiteX0" fmla="*/ 194617 w 199939"/>
                    <a:gd name="connsiteY0" fmla="*/ 224014 h 254462"/>
                    <a:gd name="connsiteX1" fmla="*/ 102027 w 199939"/>
                    <a:gd name="connsiteY1" fmla="*/ 254161 h 254462"/>
                    <a:gd name="connsiteX2" fmla="*/ 101439 w 199939"/>
                    <a:gd name="connsiteY2" fmla="*/ 254194 h 254462"/>
                    <a:gd name="connsiteX3" fmla="*/ 99705 w 199939"/>
                    <a:gd name="connsiteY3" fmla="*/ 254336 h 254462"/>
                    <a:gd name="connsiteX4" fmla="*/ 97969 w 199939"/>
                    <a:gd name="connsiteY4" fmla="*/ 254194 h 254462"/>
                    <a:gd name="connsiteX5" fmla="*/ 97417 w 199939"/>
                    <a:gd name="connsiteY5" fmla="*/ 254161 h 254462"/>
                    <a:gd name="connsiteX6" fmla="*/ 4861 w 199939"/>
                    <a:gd name="connsiteY6" fmla="*/ 224014 h 254462"/>
                    <a:gd name="connsiteX7" fmla="*/ -230 w 199939"/>
                    <a:gd name="connsiteY7" fmla="*/ 216979 h 254462"/>
                    <a:gd name="connsiteX8" fmla="*/ -230 w 199939"/>
                    <a:gd name="connsiteY8" fmla="*/ 170035 h 254462"/>
                    <a:gd name="connsiteX9" fmla="*/ 95963 w 199939"/>
                    <a:gd name="connsiteY9" fmla="*/ 907 h 254462"/>
                    <a:gd name="connsiteX10" fmla="*/ 96033 w 199939"/>
                    <a:gd name="connsiteY10" fmla="*/ 882 h 254462"/>
                    <a:gd name="connsiteX11" fmla="*/ 96069 w 199939"/>
                    <a:gd name="connsiteY11" fmla="*/ 846 h 254462"/>
                    <a:gd name="connsiteX12" fmla="*/ 99739 w 199939"/>
                    <a:gd name="connsiteY12" fmla="*/ -127 h 254462"/>
                    <a:gd name="connsiteX13" fmla="*/ 103411 w 199939"/>
                    <a:gd name="connsiteY13" fmla="*/ 846 h 254462"/>
                    <a:gd name="connsiteX14" fmla="*/ 103447 w 199939"/>
                    <a:gd name="connsiteY14" fmla="*/ 882 h 254462"/>
                    <a:gd name="connsiteX15" fmla="*/ 103517 w 199939"/>
                    <a:gd name="connsiteY15" fmla="*/ 907 h 254462"/>
                    <a:gd name="connsiteX16" fmla="*/ 199710 w 199939"/>
                    <a:gd name="connsiteY16" fmla="*/ 170035 h 254462"/>
                    <a:gd name="connsiteX17" fmla="*/ 199710 w 199939"/>
                    <a:gd name="connsiteY17" fmla="*/ 216979 h 254462"/>
                    <a:gd name="connsiteX18" fmla="*/ 194617 w 199939"/>
                    <a:gd name="connsiteY18" fmla="*/ 224014 h 254462"/>
                    <a:gd name="connsiteX19" fmla="*/ 194617 w 199939"/>
                    <a:gd name="connsiteY19" fmla="*/ 224014 h 25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9939" h="254462">
                      <a:moveTo>
                        <a:pt x="194617" y="224014"/>
                      </a:moveTo>
                      <a:lnTo>
                        <a:pt x="102027" y="254161"/>
                      </a:lnTo>
                      <a:cubicBezTo>
                        <a:pt x="101852" y="254230"/>
                        <a:pt x="101650" y="254161"/>
                        <a:pt x="101439" y="254194"/>
                      </a:cubicBezTo>
                      <a:cubicBezTo>
                        <a:pt x="100852" y="254336"/>
                        <a:pt x="100291" y="254336"/>
                        <a:pt x="99705" y="254336"/>
                      </a:cubicBezTo>
                      <a:cubicBezTo>
                        <a:pt x="99117" y="254336"/>
                        <a:pt x="98566" y="254336"/>
                        <a:pt x="97969" y="254194"/>
                      </a:cubicBezTo>
                      <a:cubicBezTo>
                        <a:pt x="97803" y="254161"/>
                        <a:pt x="97592" y="254194"/>
                        <a:pt x="97417" y="254161"/>
                      </a:cubicBezTo>
                      <a:lnTo>
                        <a:pt x="4861" y="224014"/>
                      </a:lnTo>
                      <a:cubicBezTo>
                        <a:pt x="1821" y="223007"/>
                        <a:pt x="-230" y="220203"/>
                        <a:pt x="-230" y="216979"/>
                      </a:cubicBezTo>
                      <a:lnTo>
                        <a:pt x="-230" y="170035"/>
                      </a:lnTo>
                      <a:cubicBezTo>
                        <a:pt x="-230" y="100965"/>
                        <a:pt x="36635" y="36161"/>
                        <a:pt x="95963" y="907"/>
                      </a:cubicBezTo>
                      <a:cubicBezTo>
                        <a:pt x="95997" y="907"/>
                        <a:pt x="95997" y="907"/>
                        <a:pt x="96033" y="882"/>
                      </a:cubicBezTo>
                      <a:cubicBezTo>
                        <a:pt x="96069" y="882"/>
                        <a:pt x="96069" y="846"/>
                        <a:pt x="96069" y="846"/>
                      </a:cubicBezTo>
                      <a:cubicBezTo>
                        <a:pt x="97206" y="189"/>
                        <a:pt x="98460" y="-127"/>
                        <a:pt x="99739" y="-127"/>
                      </a:cubicBezTo>
                      <a:cubicBezTo>
                        <a:pt x="100984" y="-127"/>
                        <a:pt x="102272" y="189"/>
                        <a:pt x="103411" y="846"/>
                      </a:cubicBezTo>
                      <a:cubicBezTo>
                        <a:pt x="103447" y="846"/>
                        <a:pt x="103447" y="882"/>
                        <a:pt x="103447" y="882"/>
                      </a:cubicBezTo>
                      <a:cubicBezTo>
                        <a:pt x="103481" y="882"/>
                        <a:pt x="103481" y="882"/>
                        <a:pt x="103517" y="907"/>
                      </a:cubicBezTo>
                      <a:cubicBezTo>
                        <a:pt x="162842" y="36161"/>
                        <a:pt x="199710" y="100965"/>
                        <a:pt x="199710" y="170035"/>
                      </a:cubicBezTo>
                      <a:lnTo>
                        <a:pt x="199710" y="216979"/>
                      </a:lnTo>
                      <a:cubicBezTo>
                        <a:pt x="199743" y="220203"/>
                        <a:pt x="197668" y="223043"/>
                        <a:pt x="194617" y="224014"/>
                      </a:cubicBezTo>
                      <a:lnTo>
                        <a:pt x="194617" y="224014"/>
                      </a:lnTo>
                    </a:path>
                  </a:pathLst>
                </a:custGeom>
                <a:solidFill>
                  <a:srgbClr val="242424"/>
                </a:solidFill>
                <a:ln w="0" cap="flat">
                  <a:noFill/>
                  <a:prstDash val="solid"/>
                  <a:miter/>
                </a:ln>
              </p:spPr>
              <p:txBody>
                <a:bodyPr rtlCol="0" anchor="ctr"/>
                <a:lstStyle/>
                <a:p>
                  <a:pPr defTabSz="311815">
                    <a:defRPr/>
                  </a:pPr>
                  <a:endParaRPr lang="en-US" sz="614">
                    <a:solidFill>
                      <a:srgbClr val="242424"/>
                    </a:solidFill>
                    <a:latin typeface="Arial"/>
                  </a:endParaRPr>
                </a:p>
              </p:txBody>
            </p:sp>
            <p:cxnSp>
              <p:nvCxnSpPr>
                <p:cNvPr id="40" name="Straight Connector 39">
                  <a:extLst>
                    <a:ext uri="{FF2B5EF4-FFF2-40B4-BE49-F238E27FC236}">
                      <a16:creationId xmlns:a16="http://schemas.microsoft.com/office/drawing/2014/main" id="{0D91BBE8-0E0A-A03F-CC2F-BE0E9EFB02BE}"/>
                    </a:ext>
                  </a:extLst>
                </p:cNvPr>
                <p:cNvCxnSpPr>
                  <a:cxnSpLocks/>
                </p:cNvCxnSpPr>
                <p:nvPr/>
              </p:nvCxnSpPr>
              <p:spPr>
                <a:xfrm>
                  <a:off x="7898088" y="2085975"/>
                  <a:ext cx="0" cy="90488"/>
                </a:xfrm>
                <a:prstGeom prst="line">
                  <a:avLst/>
                </a:prstGeom>
                <a:ln w="3175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6B85661-5471-C21D-2DAC-6FDAE118799F}"/>
                    </a:ext>
                  </a:extLst>
                </p:cNvPr>
                <p:cNvCxnSpPr>
                  <a:cxnSpLocks/>
                </p:cNvCxnSpPr>
                <p:nvPr/>
              </p:nvCxnSpPr>
              <p:spPr>
                <a:xfrm flipH="1">
                  <a:off x="7898088" y="2090738"/>
                  <a:ext cx="98150" cy="85725"/>
                </a:xfrm>
                <a:prstGeom prst="line">
                  <a:avLst/>
                </a:prstGeom>
                <a:ln w="3175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4CB476C-3311-03B1-1F8D-96CEC3E5632F}"/>
                    </a:ext>
                  </a:extLst>
                </p:cNvPr>
                <p:cNvCxnSpPr>
                  <a:cxnSpLocks/>
                </p:cNvCxnSpPr>
                <p:nvPr/>
              </p:nvCxnSpPr>
              <p:spPr>
                <a:xfrm>
                  <a:off x="7839075" y="2085975"/>
                  <a:ext cx="59013" cy="0"/>
                </a:xfrm>
                <a:prstGeom prst="line">
                  <a:avLst/>
                </a:prstGeom>
                <a:ln w="31750" cap="rnd">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3" name="Group 42">
              <a:extLst>
                <a:ext uri="{FF2B5EF4-FFF2-40B4-BE49-F238E27FC236}">
                  <a16:creationId xmlns:a16="http://schemas.microsoft.com/office/drawing/2014/main" id="{416F3EAC-AC95-D40A-7EB7-EF07F220344A}"/>
                </a:ext>
              </a:extLst>
            </p:cNvPr>
            <p:cNvGrpSpPr/>
            <p:nvPr/>
          </p:nvGrpSpPr>
          <p:grpSpPr>
            <a:xfrm>
              <a:off x="7645671" y="2997300"/>
              <a:ext cx="643565" cy="643562"/>
              <a:chOff x="10194228" y="3996399"/>
              <a:chExt cx="858086" cy="858083"/>
            </a:xfrm>
          </p:grpSpPr>
          <p:sp>
            <p:nvSpPr>
              <p:cNvPr id="44" name="Oval 43">
                <a:extLst>
                  <a:ext uri="{FF2B5EF4-FFF2-40B4-BE49-F238E27FC236}">
                    <a16:creationId xmlns:a16="http://schemas.microsoft.com/office/drawing/2014/main" id="{FE0C17C0-AA0F-DCD7-AC36-C342BA2E8FFD}"/>
                  </a:ext>
                </a:extLst>
              </p:cNvPr>
              <p:cNvSpPr/>
              <p:nvPr/>
            </p:nvSpPr>
            <p:spPr>
              <a:xfrm>
                <a:off x="10194228" y="3996399"/>
                <a:ext cx="858086" cy="8580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309">
                  <a:defRPr/>
                </a:pPr>
                <a:endParaRPr lang="en-PH" sz="1092">
                  <a:solidFill>
                    <a:srgbClr val="FFFFFF"/>
                  </a:solidFill>
                  <a:latin typeface="Calibri"/>
                </a:endParaRPr>
              </a:p>
            </p:txBody>
          </p:sp>
          <p:grpSp>
            <p:nvGrpSpPr>
              <p:cNvPr id="45" name="Graphic 285">
                <a:extLst>
                  <a:ext uri="{FF2B5EF4-FFF2-40B4-BE49-F238E27FC236}">
                    <a16:creationId xmlns:a16="http://schemas.microsoft.com/office/drawing/2014/main" id="{6EE06281-7963-D262-BF91-A5A7816E615A}"/>
                  </a:ext>
                </a:extLst>
              </p:cNvPr>
              <p:cNvGrpSpPr>
                <a:grpSpLocks noChangeAspect="1"/>
              </p:cNvGrpSpPr>
              <p:nvPr/>
            </p:nvGrpSpPr>
            <p:grpSpPr>
              <a:xfrm>
                <a:off x="10421681" y="4295885"/>
                <a:ext cx="397477" cy="259111"/>
                <a:chOff x="10442004" y="4310224"/>
                <a:chExt cx="365273" cy="238117"/>
              </a:xfrm>
              <a:noFill/>
            </p:grpSpPr>
            <p:sp>
              <p:nvSpPr>
                <p:cNvPr id="46" name="Freeform: Shape 45">
                  <a:extLst>
                    <a:ext uri="{FF2B5EF4-FFF2-40B4-BE49-F238E27FC236}">
                      <a16:creationId xmlns:a16="http://schemas.microsoft.com/office/drawing/2014/main" id="{C6DC70FD-1343-91F7-B8C8-EADD0B8DE3D7}"/>
                    </a:ext>
                  </a:extLst>
                </p:cNvPr>
                <p:cNvSpPr/>
                <p:nvPr/>
              </p:nvSpPr>
              <p:spPr>
                <a:xfrm>
                  <a:off x="10442391" y="4310224"/>
                  <a:ext cx="361281" cy="238117"/>
                </a:xfrm>
                <a:custGeom>
                  <a:avLst/>
                  <a:gdLst>
                    <a:gd name="connsiteX0" fmla="*/ 19765 w 361281"/>
                    <a:gd name="connsiteY0" fmla="*/ 237669 h 238117"/>
                    <a:gd name="connsiteX1" fmla="*/ 339335 w 361281"/>
                    <a:gd name="connsiteY1" fmla="*/ 237669 h 238117"/>
                    <a:gd name="connsiteX2" fmla="*/ 360190 w 361281"/>
                    <a:gd name="connsiteY2" fmla="*/ 216658 h 238117"/>
                    <a:gd name="connsiteX3" fmla="*/ 360190 w 361281"/>
                    <a:gd name="connsiteY3" fmla="*/ 20556 h 238117"/>
                    <a:gd name="connsiteX4" fmla="*/ 339335 w 361281"/>
                    <a:gd name="connsiteY4" fmla="*/ -448 h 238117"/>
                    <a:gd name="connsiteX5" fmla="*/ 19765 w 361281"/>
                    <a:gd name="connsiteY5" fmla="*/ -448 h 238117"/>
                    <a:gd name="connsiteX6" fmla="*/ -1091 w 361281"/>
                    <a:gd name="connsiteY6" fmla="*/ 20556 h 238117"/>
                    <a:gd name="connsiteX7" fmla="*/ -1091 w 361281"/>
                    <a:gd name="connsiteY7" fmla="*/ 216658 h 238117"/>
                    <a:gd name="connsiteX8" fmla="*/ 19765 w 361281"/>
                    <a:gd name="connsiteY8" fmla="*/ 237669 h 23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281" h="238117">
                      <a:moveTo>
                        <a:pt x="19765" y="237669"/>
                      </a:moveTo>
                      <a:lnTo>
                        <a:pt x="339335" y="237669"/>
                      </a:lnTo>
                      <a:cubicBezTo>
                        <a:pt x="350830" y="237669"/>
                        <a:pt x="360190" y="228260"/>
                        <a:pt x="360190" y="216658"/>
                      </a:cubicBezTo>
                      <a:lnTo>
                        <a:pt x="360190" y="20556"/>
                      </a:lnTo>
                      <a:cubicBezTo>
                        <a:pt x="360190" y="8954"/>
                        <a:pt x="350830" y="-448"/>
                        <a:pt x="339335" y="-448"/>
                      </a:cubicBezTo>
                      <a:lnTo>
                        <a:pt x="19765" y="-448"/>
                      </a:lnTo>
                      <a:cubicBezTo>
                        <a:pt x="8270" y="-448"/>
                        <a:pt x="-1091" y="8954"/>
                        <a:pt x="-1091" y="20556"/>
                      </a:cubicBezTo>
                      <a:lnTo>
                        <a:pt x="-1091" y="216658"/>
                      </a:lnTo>
                      <a:cubicBezTo>
                        <a:pt x="-1091" y="228260"/>
                        <a:pt x="8270" y="237669"/>
                        <a:pt x="19765" y="237669"/>
                      </a:cubicBezTo>
                      <a:close/>
                    </a:path>
                  </a:pathLst>
                </a:custGeom>
                <a:noFill/>
                <a:ln w="25400" cap="flat">
                  <a:solidFill>
                    <a:schemeClr val="tx1"/>
                  </a:solidFill>
                  <a:prstDash val="solid"/>
                  <a:miter/>
                </a:ln>
              </p:spPr>
              <p:txBody>
                <a:bodyPr rtlCol="0" anchor="ctr"/>
                <a:lstStyle/>
                <a:p>
                  <a:pPr defTabSz="311815">
                    <a:defRPr/>
                  </a:pPr>
                  <a:endParaRPr lang="en-US" sz="614">
                    <a:solidFill>
                      <a:srgbClr val="242424"/>
                    </a:solidFill>
                    <a:latin typeface="Arial"/>
                  </a:endParaRPr>
                </a:p>
              </p:txBody>
            </p:sp>
            <p:sp>
              <p:nvSpPr>
                <p:cNvPr id="47" name="Freeform: Shape 46">
                  <a:extLst>
                    <a:ext uri="{FF2B5EF4-FFF2-40B4-BE49-F238E27FC236}">
                      <a16:creationId xmlns:a16="http://schemas.microsoft.com/office/drawing/2014/main" id="{7EF15968-7AC1-58CC-4FE5-137C016D2C3F}"/>
                    </a:ext>
                  </a:extLst>
                </p:cNvPr>
                <p:cNvSpPr/>
                <p:nvPr/>
              </p:nvSpPr>
              <p:spPr>
                <a:xfrm>
                  <a:off x="10442004" y="4312226"/>
                  <a:ext cx="362037" cy="168952"/>
                </a:xfrm>
                <a:custGeom>
                  <a:avLst/>
                  <a:gdLst>
                    <a:gd name="connsiteX0" fmla="*/ 368401 w 369492"/>
                    <a:gd name="connsiteY0" fmla="*/ -448 h 172431"/>
                    <a:gd name="connsiteX1" fmla="*/ 201965 w 369492"/>
                    <a:gd name="connsiteY1" fmla="*/ 162638 h 172431"/>
                    <a:gd name="connsiteX2" fmla="*/ 170846 w 369492"/>
                    <a:gd name="connsiteY2" fmla="*/ 168016 h 172431"/>
                    <a:gd name="connsiteX3" fmla="*/ -1091 w 369492"/>
                    <a:gd name="connsiteY3" fmla="*/ -448 h 172431"/>
                  </a:gdLst>
                  <a:ahLst/>
                  <a:cxnLst>
                    <a:cxn ang="0">
                      <a:pos x="connsiteX0" y="connsiteY0"/>
                    </a:cxn>
                    <a:cxn ang="0">
                      <a:pos x="connsiteX1" y="connsiteY1"/>
                    </a:cxn>
                    <a:cxn ang="0">
                      <a:pos x="connsiteX2" y="connsiteY2"/>
                    </a:cxn>
                    <a:cxn ang="0">
                      <a:pos x="connsiteX3" y="connsiteY3"/>
                    </a:cxn>
                  </a:cxnLst>
                  <a:rect l="l" t="t" r="r" b="b"/>
                  <a:pathLst>
                    <a:path w="369492" h="172431">
                      <a:moveTo>
                        <a:pt x="368401" y="-448"/>
                      </a:moveTo>
                      <a:lnTo>
                        <a:pt x="201965" y="162638"/>
                      </a:lnTo>
                      <a:cubicBezTo>
                        <a:pt x="191866" y="172548"/>
                        <a:pt x="177908" y="174962"/>
                        <a:pt x="170846" y="168016"/>
                      </a:cubicBezTo>
                      <a:lnTo>
                        <a:pt x="-1091" y="-448"/>
                      </a:lnTo>
                    </a:path>
                  </a:pathLst>
                </a:custGeom>
                <a:noFill/>
                <a:ln w="25400" cap="flat">
                  <a:solidFill>
                    <a:schemeClr val="tx1"/>
                  </a:solidFill>
                  <a:prstDash val="solid"/>
                  <a:round/>
                </a:ln>
              </p:spPr>
              <p:txBody>
                <a:bodyPr rtlCol="0" anchor="ctr"/>
                <a:lstStyle/>
                <a:p>
                  <a:pPr defTabSz="311815">
                    <a:defRPr/>
                  </a:pPr>
                  <a:endParaRPr lang="en-US" sz="614">
                    <a:solidFill>
                      <a:srgbClr val="242424"/>
                    </a:solidFill>
                    <a:latin typeface="Arial"/>
                  </a:endParaRPr>
                </a:p>
              </p:txBody>
            </p:sp>
            <p:sp>
              <p:nvSpPr>
                <p:cNvPr id="48" name="Freeform: Shape 47">
                  <a:extLst>
                    <a:ext uri="{FF2B5EF4-FFF2-40B4-BE49-F238E27FC236}">
                      <a16:creationId xmlns:a16="http://schemas.microsoft.com/office/drawing/2014/main" id="{8B0363FA-387D-C227-D4F6-5DE009D919A7}"/>
                    </a:ext>
                  </a:extLst>
                </p:cNvPr>
                <p:cNvSpPr/>
                <p:nvPr/>
              </p:nvSpPr>
              <p:spPr>
                <a:xfrm>
                  <a:off x="10697169" y="4417229"/>
                  <a:ext cx="110108" cy="114953"/>
                </a:xfrm>
                <a:custGeom>
                  <a:avLst/>
                  <a:gdLst>
                    <a:gd name="connsiteX0" fmla="*/ -1091 w 110108"/>
                    <a:gd name="connsiteY0" fmla="*/ -448 h 114953"/>
                    <a:gd name="connsiteX1" fmla="*/ 109018 w 110108"/>
                    <a:gd name="connsiteY1" fmla="*/ 114505 h 114953"/>
                  </a:gdLst>
                  <a:ahLst/>
                  <a:cxnLst>
                    <a:cxn ang="0">
                      <a:pos x="connsiteX0" y="connsiteY0"/>
                    </a:cxn>
                    <a:cxn ang="0">
                      <a:pos x="connsiteX1" y="connsiteY1"/>
                    </a:cxn>
                  </a:cxnLst>
                  <a:rect l="l" t="t" r="r" b="b"/>
                  <a:pathLst>
                    <a:path w="110108" h="114953">
                      <a:moveTo>
                        <a:pt x="-1091" y="-448"/>
                      </a:moveTo>
                      <a:lnTo>
                        <a:pt x="109018" y="114505"/>
                      </a:lnTo>
                    </a:path>
                  </a:pathLst>
                </a:custGeom>
                <a:noFill/>
                <a:ln w="25400" cap="flat">
                  <a:solidFill>
                    <a:schemeClr val="tx1"/>
                  </a:solidFill>
                  <a:prstDash val="solid"/>
                  <a:miter/>
                </a:ln>
              </p:spPr>
              <p:txBody>
                <a:bodyPr rtlCol="0" anchor="ctr"/>
                <a:lstStyle/>
                <a:p>
                  <a:pPr defTabSz="311815">
                    <a:defRPr/>
                  </a:pPr>
                  <a:endParaRPr lang="en-US" sz="614">
                    <a:solidFill>
                      <a:srgbClr val="242424"/>
                    </a:solidFill>
                    <a:latin typeface="Arial"/>
                  </a:endParaRPr>
                </a:p>
              </p:txBody>
            </p:sp>
            <p:sp>
              <p:nvSpPr>
                <p:cNvPr id="49" name="Freeform: Shape 48">
                  <a:extLst>
                    <a:ext uri="{FF2B5EF4-FFF2-40B4-BE49-F238E27FC236}">
                      <a16:creationId xmlns:a16="http://schemas.microsoft.com/office/drawing/2014/main" id="{B9EBA3F6-73FD-AF14-0CA7-1ECE6AA99D4A}"/>
                    </a:ext>
                  </a:extLst>
                </p:cNvPr>
                <p:cNvSpPr/>
                <p:nvPr/>
              </p:nvSpPr>
              <p:spPr>
                <a:xfrm rot="10800000" flipV="1">
                  <a:off x="10442625" y="4417229"/>
                  <a:ext cx="110113" cy="114952"/>
                </a:xfrm>
                <a:custGeom>
                  <a:avLst/>
                  <a:gdLst>
                    <a:gd name="connsiteX0" fmla="*/ 2 w 110113"/>
                    <a:gd name="connsiteY0" fmla="*/ 16 h 114952"/>
                    <a:gd name="connsiteX1" fmla="*/ 110116 w 110113"/>
                    <a:gd name="connsiteY1" fmla="*/ 114968 h 114952"/>
                  </a:gdLst>
                  <a:ahLst/>
                  <a:cxnLst>
                    <a:cxn ang="0">
                      <a:pos x="connsiteX0" y="connsiteY0"/>
                    </a:cxn>
                    <a:cxn ang="0">
                      <a:pos x="connsiteX1" y="connsiteY1"/>
                    </a:cxn>
                  </a:cxnLst>
                  <a:rect l="l" t="t" r="r" b="b"/>
                  <a:pathLst>
                    <a:path w="110113" h="114952">
                      <a:moveTo>
                        <a:pt x="2" y="16"/>
                      </a:moveTo>
                      <a:lnTo>
                        <a:pt x="110116" y="114968"/>
                      </a:lnTo>
                    </a:path>
                  </a:pathLst>
                </a:custGeom>
                <a:noFill/>
                <a:ln w="25400" cap="flat">
                  <a:solidFill>
                    <a:schemeClr val="tx1"/>
                  </a:solidFill>
                  <a:prstDash val="solid"/>
                  <a:miter/>
                </a:ln>
              </p:spPr>
              <p:txBody>
                <a:bodyPr rtlCol="0" anchor="ctr"/>
                <a:lstStyle/>
                <a:p>
                  <a:pPr defTabSz="311815">
                    <a:defRPr/>
                  </a:pPr>
                  <a:endParaRPr lang="en-US" sz="614">
                    <a:solidFill>
                      <a:srgbClr val="242424"/>
                    </a:solidFill>
                    <a:latin typeface="Arial"/>
                  </a:endParaRPr>
                </a:p>
              </p:txBody>
            </p:sp>
          </p:grpSp>
        </p:grpSp>
      </p:grpSp>
      <p:sp>
        <p:nvSpPr>
          <p:cNvPr id="98" name="Title 2">
            <a:extLst>
              <a:ext uri="{FF2B5EF4-FFF2-40B4-BE49-F238E27FC236}">
                <a16:creationId xmlns:a16="http://schemas.microsoft.com/office/drawing/2014/main" id="{B83002F7-C8F0-2350-478D-292A288A5322}"/>
              </a:ext>
            </a:extLst>
          </p:cNvPr>
          <p:cNvSpPr txBox="1">
            <a:spLocks/>
          </p:cNvSpPr>
          <p:nvPr/>
        </p:nvSpPr>
        <p:spPr>
          <a:xfrm>
            <a:off x="450851" y="2152235"/>
            <a:ext cx="4121149" cy="1476815"/>
          </a:xfrm>
          <a:prstGeom prst="rect">
            <a:avLst/>
          </a:prstGeom>
        </p:spPr>
        <p:txBody>
          <a:bodyPr vert="horz" wrap="square" lIns="0" tIns="0" rIns="0" bIns="0" rtlCol="0" anchor="t"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450"/>
              </a:spcAft>
              <a:defRPr/>
            </a:pPr>
            <a:r>
              <a:rPr lang="en-US" sz="1400">
                <a:solidFill>
                  <a:srgbClr val="0F71F0"/>
                </a:solidFill>
                <a:latin typeface="Arial"/>
              </a:rPr>
              <a:t>Genie AI is a game-changer for security.</a:t>
            </a:r>
          </a:p>
          <a:p>
            <a:pPr defTabSz="685800">
              <a:spcAft>
                <a:spcPts val="450"/>
              </a:spcAft>
              <a:defRPr/>
            </a:pPr>
            <a:r>
              <a:rPr lang="en-US" sz="1100" b="0">
                <a:solidFill>
                  <a:srgbClr val="242424"/>
                </a:solidFill>
                <a:latin typeface="Arial"/>
              </a:rPr>
              <a:t>Norton’s Genie AI engine doesn’t just look for URLs to filter, it looks at the meaning of the message, in real time, without a user having to copy/paste a suspicious image, text, or URL into a separate app. </a:t>
            </a:r>
            <a:br>
              <a:rPr lang="en-US" sz="1100" b="0">
                <a:solidFill>
                  <a:srgbClr val="242424"/>
                </a:solidFill>
                <a:latin typeface="Arial"/>
              </a:rPr>
            </a:br>
            <a:br>
              <a:rPr lang="en-US" sz="1100" b="0">
                <a:solidFill>
                  <a:srgbClr val="242424"/>
                </a:solidFill>
                <a:latin typeface="Arial"/>
              </a:rPr>
            </a:br>
            <a:r>
              <a:rPr lang="en-US" sz="1100" b="0">
                <a:solidFill>
                  <a:srgbClr val="242424"/>
                </a:solidFill>
                <a:latin typeface="Arial"/>
              </a:rPr>
              <a:t>Advanced AI scam protection is always on, protecting the communication channels on which users will often be targeted </a:t>
            </a:r>
            <a:br>
              <a:rPr lang="en-US" sz="1100" b="0">
                <a:solidFill>
                  <a:srgbClr val="242424"/>
                </a:solidFill>
                <a:latin typeface="Arial"/>
              </a:rPr>
            </a:br>
            <a:r>
              <a:rPr lang="en-US" sz="1100" b="0">
                <a:solidFill>
                  <a:srgbClr val="242424"/>
                </a:solidFill>
                <a:latin typeface="Arial"/>
              </a:rPr>
              <a:t>by scammers.</a:t>
            </a:r>
            <a:endParaRPr lang="en-PH" sz="1100" b="0">
              <a:solidFill>
                <a:srgbClr val="242424"/>
              </a:solidFill>
              <a:latin typeface="Arial"/>
            </a:endParaRPr>
          </a:p>
        </p:txBody>
      </p:sp>
      <p:sp>
        <p:nvSpPr>
          <p:cNvPr id="99" name="Title 2">
            <a:extLst>
              <a:ext uri="{FF2B5EF4-FFF2-40B4-BE49-F238E27FC236}">
                <a16:creationId xmlns:a16="http://schemas.microsoft.com/office/drawing/2014/main" id="{D708CAC4-A5C8-1F8C-EFF5-4E7DED0FA995}"/>
              </a:ext>
            </a:extLst>
          </p:cNvPr>
          <p:cNvSpPr txBox="1">
            <a:spLocks/>
          </p:cNvSpPr>
          <p:nvPr/>
        </p:nvSpPr>
        <p:spPr>
          <a:xfrm>
            <a:off x="450851" y="1148746"/>
            <a:ext cx="4312912" cy="492443"/>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lnSpc>
                <a:spcPct val="100000"/>
              </a:lnSpc>
              <a:spcAft>
                <a:spcPts val="0"/>
              </a:spcAft>
              <a:defRPr/>
            </a:pPr>
            <a:r>
              <a:rPr lang="en-US" sz="1600" kern="0">
                <a:solidFill>
                  <a:srgbClr val="242424"/>
                </a:solidFill>
                <a:latin typeface="Arial"/>
              </a:rPr>
              <a:t>Genie’s AI tech will be available in Norton LifeLock Benefit Plans Summer 2025</a:t>
            </a:r>
            <a:r>
              <a:rPr lang="en-US" sz="1600" b="0" kern="0">
                <a:solidFill>
                  <a:srgbClr val="242424"/>
                </a:solidFill>
                <a:latin typeface="Arial"/>
              </a:rPr>
              <a:t>*</a:t>
            </a:r>
          </a:p>
        </p:txBody>
      </p:sp>
      <p:sp>
        <p:nvSpPr>
          <p:cNvPr id="51" name="TextBox 50">
            <a:extLst>
              <a:ext uri="{FF2B5EF4-FFF2-40B4-BE49-F238E27FC236}">
                <a16:creationId xmlns:a16="http://schemas.microsoft.com/office/drawing/2014/main" id="{72F061BE-C8E7-8F3A-5DAC-F1158CB8595D}"/>
              </a:ext>
            </a:extLst>
          </p:cNvPr>
          <p:cNvSpPr txBox="1"/>
          <p:nvPr/>
        </p:nvSpPr>
        <p:spPr>
          <a:xfrm>
            <a:off x="2282711" y="4863665"/>
            <a:ext cx="4572000" cy="183896"/>
          </a:xfrm>
          <a:prstGeom prst="rect">
            <a:avLst/>
          </a:prstGeom>
          <a:noFill/>
        </p:spPr>
        <p:txBody>
          <a:bodyPr wrap="square">
            <a:spAutoFit/>
          </a:bodyPr>
          <a:lstStyle/>
          <a:p>
            <a:pPr algn="ctr" defTabSz="311815">
              <a:lnSpc>
                <a:spcPct val="85000"/>
              </a:lnSpc>
              <a:buClr>
                <a:srgbClr val="FEEB29"/>
              </a:buClr>
              <a:buSzPct val="70000"/>
              <a:defRPr/>
            </a:pPr>
            <a:r>
              <a:rPr lang="en-US" sz="700">
                <a:solidFill>
                  <a:schemeClr val="tx2"/>
                </a:solidFill>
                <a:latin typeface="Arial"/>
              </a:rPr>
              <a:t>*Timeline subject to change. </a:t>
            </a:r>
          </a:p>
        </p:txBody>
      </p:sp>
      <p:sp>
        <p:nvSpPr>
          <p:cNvPr id="52" name="Slide Number Placeholder 51">
            <a:extLst>
              <a:ext uri="{FF2B5EF4-FFF2-40B4-BE49-F238E27FC236}">
                <a16:creationId xmlns:a16="http://schemas.microsoft.com/office/drawing/2014/main" id="{05B5C751-4BB2-88D8-B55B-27059D6A0928}"/>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14</a:t>
            </a:fld>
            <a:endParaRPr lang="en-US"/>
          </a:p>
        </p:txBody>
      </p:sp>
    </p:spTree>
    <p:extLst>
      <p:ext uri="{BB962C8B-B14F-4D97-AF65-F5344CB8AC3E}">
        <p14:creationId xmlns:p14="http://schemas.microsoft.com/office/powerpoint/2010/main" val="30238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500" fill="hold"/>
                                        <p:tgtEl>
                                          <p:spTgt spid="111"/>
                                        </p:tgtEl>
                                        <p:attrNameLst>
                                          <p:attrName>ppt_x</p:attrName>
                                        </p:attrNameLst>
                                      </p:cBhvr>
                                      <p:tavLst>
                                        <p:tav tm="0">
                                          <p:val>
                                            <p:strVal val="0-#ppt_w/2"/>
                                          </p:val>
                                        </p:tav>
                                        <p:tav tm="100000">
                                          <p:val>
                                            <p:strVal val="#ppt_x"/>
                                          </p:val>
                                        </p:tav>
                                      </p:tavLst>
                                    </p:anim>
                                    <p:anim calcmode="lin" valueType="num">
                                      <p:cBhvr additive="base">
                                        <p:cTn id="8" dur="500" fill="hold"/>
                                        <p:tgtEl>
                                          <p:spTgt spid="1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A9384-1892-467C-80ED-7DE672F59BF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01902D7-724C-F65B-5BA4-D63E1E55A8BB}"/>
              </a:ext>
            </a:extLst>
          </p:cNvPr>
          <p:cNvSpPr/>
          <p:nvPr/>
        </p:nvSpPr>
        <p:spPr>
          <a:xfrm>
            <a:off x="0" y="0"/>
            <a:ext cx="9144000" cy="3400148"/>
          </a:xfrm>
          <a:prstGeom prst="rect">
            <a:avLst/>
          </a:prstGeom>
          <a:solidFill>
            <a:schemeClr val="bg1">
              <a:lumMod val="95000"/>
            </a:schemeClr>
          </a:solidFill>
          <a:ln w="6350" cap="flat" cmpd="sng" algn="ctr">
            <a:noFill/>
            <a:prstDash val="solid"/>
            <a:miter lim="800000"/>
          </a:ln>
          <a:effectLst/>
        </p:spPr>
        <p:txBody>
          <a:bodyPr lIns="91424" tIns="45712" rIns="91424" bIns="45712" rtlCol="0" anchor="ctr"/>
          <a:lstStyle/>
          <a:p>
            <a:pPr algn="ctr" defTabSz="685783">
              <a:defRPr/>
            </a:pPr>
            <a:endParaRPr lang="en-US" sz="900" kern="0">
              <a:solidFill>
                <a:srgbClr val="242424"/>
              </a:solidFill>
              <a:latin typeface="Arial"/>
            </a:endParaRPr>
          </a:p>
        </p:txBody>
      </p:sp>
      <p:sp>
        <p:nvSpPr>
          <p:cNvPr id="7" name="Rectangle 6">
            <a:extLst>
              <a:ext uri="{FF2B5EF4-FFF2-40B4-BE49-F238E27FC236}">
                <a16:creationId xmlns:a16="http://schemas.microsoft.com/office/drawing/2014/main" id="{AEFA84C9-13B5-BEB0-27F7-7EED6B93BE82}"/>
              </a:ext>
            </a:extLst>
          </p:cNvPr>
          <p:cNvSpPr>
            <a:spLocks/>
          </p:cNvSpPr>
          <p:nvPr/>
        </p:nvSpPr>
        <p:spPr>
          <a:xfrm>
            <a:off x="0" y="2673458"/>
            <a:ext cx="9144000" cy="203189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15"/>
            <a:endParaRPr lang="en-US" sz="788">
              <a:solidFill>
                <a:srgbClr val="FFFFFF"/>
              </a:solidFill>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9B522A66-2843-58E6-041F-D80B9FBC732A}"/>
              </a:ext>
            </a:extLst>
          </p:cNvPr>
          <p:cNvSpPr>
            <a:spLocks noGrp="1"/>
          </p:cNvSpPr>
          <p:nvPr>
            <p:ph type="body" sz="quarter" idx="10"/>
          </p:nvPr>
        </p:nvSpPr>
        <p:spPr/>
        <p:txBody>
          <a:bodyPr tIns="0" rIns="0" bIns="0">
            <a:spAutoFit/>
          </a:bodyPr>
          <a:lstStyle/>
          <a:p>
            <a:r>
              <a:rPr lang="en-US"/>
              <a:t>Launching Summer 2025</a:t>
            </a:r>
          </a:p>
        </p:txBody>
      </p:sp>
      <p:sp>
        <p:nvSpPr>
          <p:cNvPr id="41" name="Title 1">
            <a:extLst>
              <a:ext uri="{FF2B5EF4-FFF2-40B4-BE49-F238E27FC236}">
                <a16:creationId xmlns:a16="http://schemas.microsoft.com/office/drawing/2014/main" id="{DF43BD34-5841-2909-EBD5-2F91A029E766}"/>
              </a:ext>
            </a:extLst>
          </p:cNvPr>
          <p:cNvSpPr>
            <a:spLocks noGrp="1"/>
          </p:cNvSpPr>
          <p:nvPr>
            <p:ph type="title"/>
          </p:nvPr>
        </p:nvSpPr>
        <p:spPr/>
        <p:txBody>
          <a:bodyPr>
            <a:noAutofit/>
          </a:bodyPr>
          <a:lstStyle/>
          <a:p>
            <a:r>
              <a:rPr lang="en-US"/>
              <a:t>Genie Scam Protection Pro</a:t>
            </a:r>
          </a:p>
        </p:txBody>
      </p:sp>
      <p:sp>
        <p:nvSpPr>
          <p:cNvPr id="2" name="Rectangle: Single Corner Rounded 1">
            <a:extLst>
              <a:ext uri="{FF2B5EF4-FFF2-40B4-BE49-F238E27FC236}">
                <a16:creationId xmlns:a16="http://schemas.microsoft.com/office/drawing/2014/main" id="{A48B737B-180D-8AF6-93D0-18E0FFDA16C4}"/>
              </a:ext>
            </a:extLst>
          </p:cNvPr>
          <p:cNvSpPr/>
          <p:nvPr/>
        </p:nvSpPr>
        <p:spPr>
          <a:xfrm rot="10800000">
            <a:off x="6310206" y="-7257"/>
            <a:ext cx="2833793" cy="540655"/>
          </a:xfrm>
          <a:prstGeom prst="round1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a:ea typeface="+mn-ea"/>
              <a:cs typeface="+mn-cs"/>
            </a:endParaRPr>
          </a:p>
        </p:txBody>
      </p:sp>
      <p:sp>
        <p:nvSpPr>
          <p:cNvPr id="5" name="Text Placeholder 2">
            <a:extLst>
              <a:ext uri="{FF2B5EF4-FFF2-40B4-BE49-F238E27FC236}">
                <a16:creationId xmlns:a16="http://schemas.microsoft.com/office/drawing/2014/main" id="{4A699DC4-94D1-0F3A-52EA-8E988627A541}"/>
              </a:ext>
            </a:extLst>
          </p:cNvPr>
          <p:cNvSpPr txBox="1">
            <a:spLocks/>
          </p:cNvSpPr>
          <p:nvPr/>
        </p:nvSpPr>
        <p:spPr>
          <a:xfrm>
            <a:off x="450850" y="3646007"/>
            <a:ext cx="1811354" cy="250009"/>
          </a:xfrm>
          <a:prstGeom prst="roundRect">
            <a:avLst>
              <a:gd name="adj" fmla="val 50000"/>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algn="ctr" defTabSz="311815">
              <a:defRPr sz="1000" b="1" kern="0">
                <a:solidFill>
                  <a:srgbClr val="242424"/>
                </a:solidFill>
                <a:latin typeface="Arial"/>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100"/>
              <a:t>Safe SMS</a:t>
            </a:r>
          </a:p>
        </p:txBody>
      </p:sp>
      <p:grpSp>
        <p:nvGrpSpPr>
          <p:cNvPr id="37" name="Group 36">
            <a:extLst>
              <a:ext uri="{FF2B5EF4-FFF2-40B4-BE49-F238E27FC236}">
                <a16:creationId xmlns:a16="http://schemas.microsoft.com/office/drawing/2014/main" id="{FE6C1F1C-C90D-610B-66A4-A92AAD10621E}"/>
              </a:ext>
            </a:extLst>
          </p:cNvPr>
          <p:cNvGrpSpPr/>
          <p:nvPr/>
        </p:nvGrpSpPr>
        <p:grpSpPr>
          <a:xfrm>
            <a:off x="763058" y="1087891"/>
            <a:ext cx="1186938" cy="2580100"/>
            <a:chOff x="619908" y="1086730"/>
            <a:chExt cx="1281130" cy="2784850"/>
          </a:xfrm>
        </p:grpSpPr>
        <p:sp>
          <p:nvSpPr>
            <p:cNvPr id="8" name="Rectangle: Rounded Corners 7">
              <a:extLst>
                <a:ext uri="{FF2B5EF4-FFF2-40B4-BE49-F238E27FC236}">
                  <a16:creationId xmlns:a16="http://schemas.microsoft.com/office/drawing/2014/main" id="{7BEC42EB-12B3-8178-7B08-29921720FA19}"/>
                </a:ext>
              </a:extLst>
            </p:cNvPr>
            <p:cNvSpPr>
              <a:spLocks/>
            </p:cNvSpPr>
            <p:nvPr/>
          </p:nvSpPr>
          <p:spPr>
            <a:xfrm>
              <a:off x="674056" y="1249469"/>
              <a:ext cx="1157776" cy="2447064"/>
            </a:xfrm>
            <a:prstGeom prst="roundRect">
              <a:avLst>
                <a:gd name="adj" fmla="val 16487"/>
              </a:avLst>
            </a:prstGeom>
            <a:blipFill>
              <a:blip r:embed="rId3"/>
              <a:stretch>
                <a:fillRect l="-642" t="-641" r="-642" b="-64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15">
                <a:defRPr/>
              </a:pPr>
              <a:endParaRPr lang="en-US" sz="1050" err="1">
                <a:solidFill>
                  <a:srgbClr val="FFFFFF"/>
                </a:solidFill>
                <a:latin typeface="Arial" panose="020B0604020202020204" pitchFamily="34" charset="0"/>
                <a:cs typeface="Arial" panose="020B0604020202020204" pitchFamily="34" charset="0"/>
              </a:endParaRPr>
            </a:p>
          </p:txBody>
        </p:sp>
        <p:pic>
          <p:nvPicPr>
            <p:cNvPr id="9" name="Picture 8" descr="A cell phone with a black screen&#10;&#10;Description automatically generated">
              <a:extLst>
                <a:ext uri="{FF2B5EF4-FFF2-40B4-BE49-F238E27FC236}">
                  <a16:creationId xmlns:a16="http://schemas.microsoft.com/office/drawing/2014/main" id="{678F046E-2696-8B71-07B9-561BFF762BF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568" r="6615"/>
            <a:stretch/>
          </p:blipFill>
          <p:spPr>
            <a:xfrm>
              <a:off x="619908" y="1086730"/>
              <a:ext cx="1281130" cy="2784850"/>
            </a:xfrm>
            <a:prstGeom prst="rect">
              <a:avLst/>
            </a:prstGeom>
          </p:spPr>
        </p:pic>
      </p:grpSp>
      <p:sp>
        <p:nvSpPr>
          <p:cNvPr id="10" name="Text Placeholder 2">
            <a:extLst>
              <a:ext uri="{FF2B5EF4-FFF2-40B4-BE49-F238E27FC236}">
                <a16:creationId xmlns:a16="http://schemas.microsoft.com/office/drawing/2014/main" id="{5AFD6B09-B613-D7DD-D8A6-ABF167AEDA8E}"/>
              </a:ext>
            </a:extLst>
          </p:cNvPr>
          <p:cNvSpPr txBox="1">
            <a:spLocks/>
          </p:cNvSpPr>
          <p:nvPr/>
        </p:nvSpPr>
        <p:spPr>
          <a:xfrm>
            <a:off x="2592382" y="3646007"/>
            <a:ext cx="1811354" cy="250009"/>
          </a:xfrm>
          <a:prstGeom prst="roundRect">
            <a:avLst>
              <a:gd name="adj" fmla="val 50000"/>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algn="ctr" defTabSz="311815">
              <a:defRPr sz="1000" b="1" kern="0">
                <a:solidFill>
                  <a:srgbClr val="242424"/>
                </a:solidFill>
                <a:latin typeface="Arial"/>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100"/>
              <a:t>Safe Call</a:t>
            </a:r>
          </a:p>
        </p:txBody>
      </p:sp>
      <p:grpSp>
        <p:nvGrpSpPr>
          <p:cNvPr id="34" name="Group 33">
            <a:extLst>
              <a:ext uri="{FF2B5EF4-FFF2-40B4-BE49-F238E27FC236}">
                <a16:creationId xmlns:a16="http://schemas.microsoft.com/office/drawing/2014/main" id="{3EC34070-7849-A6F5-2BCA-484C535CE363}"/>
              </a:ext>
            </a:extLst>
          </p:cNvPr>
          <p:cNvGrpSpPr/>
          <p:nvPr/>
        </p:nvGrpSpPr>
        <p:grpSpPr>
          <a:xfrm>
            <a:off x="2917654" y="1085636"/>
            <a:ext cx="1160810" cy="2523304"/>
            <a:chOff x="2841695" y="1148037"/>
            <a:chExt cx="1252927" cy="2723543"/>
          </a:xfrm>
        </p:grpSpPr>
        <p:sp>
          <p:nvSpPr>
            <p:cNvPr id="12" name="Rectangle: Rounded Corners 11">
              <a:extLst>
                <a:ext uri="{FF2B5EF4-FFF2-40B4-BE49-F238E27FC236}">
                  <a16:creationId xmlns:a16="http://schemas.microsoft.com/office/drawing/2014/main" id="{9638BBEE-9B78-0D4C-A5E5-3A2817A6F7B7}"/>
                </a:ext>
              </a:extLst>
            </p:cNvPr>
            <p:cNvSpPr>
              <a:spLocks/>
            </p:cNvSpPr>
            <p:nvPr/>
          </p:nvSpPr>
          <p:spPr>
            <a:xfrm>
              <a:off x="2894651" y="1307193"/>
              <a:ext cx="1132288" cy="2393194"/>
            </a:xfrm>
            <a:prstGeom prst="roundRect">
              <a:avLst>
                <a:gd name="adj" fmla="val 16487"/>
              </a:avLst>
            </a:prstGeom>
            <a:blipFill>
              <a:blip r:embed="rId5"/>
              <a:stretch>
                <a:fillRect l="-1905" t="-510" r="-1905" b="-33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15">
                <a:defRPr/>
              </a:pPr>
              <a:endParaRPr lang="en-US" sz="1050" err="1">
                <a:solidFill>
                  <a:srgbClr val="FFFFFF"/>
                </a:solidFill>
                <a:latin typeface="Arial" panose="020B0604020202020204" pitchFamily="34" charset="0"/>
                <a:cs typeface="Arial" panose="020B0604020202020204" pitchFamily="34" charset="0"/>
              </a:endParaRPr>
            </a:p>
          </p:txBody>
        </p:sp>
        <p:pic>
          <p:nvPicPr>
            <p:cNvPr id="13" name="Picture 12" descr="A cell phone with a black screen&#10;&#10;Description automatically generated">
              <a:extLst>
                <a:ext uri="{FF2B5EF4-FFF2-40B4-BE49-F238E27FC236}">
                  <a16:creationId xmlns:a16="http://schemas.microsoft.com/office/drawing/2014/main" id="{5A502BC2-F531-793A-35F8-273849748EC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568" r="6615"/>
            <a:stretch/>
          </p:blipFill>
          <p:spPr>
            <a:xfrm>
              <a:off x="2841695" y="1148037"/>
              <a:ext cx="1252927" cy="2723543"/>
            </a:xfrm>
            <a:prstGeom prst="rect">
              <a:avLst/>
            </a:prstGeom>
          </p:spPr>
        </p:pic>
      </p:grpSp>
      <p:sp>
        <p:nvSpPr>
          <p:cNvPr id="14" name="Text Placeholder 2">
            <a:extLst>
              <a:ext uri="{FF2B5EF4-FFF2-40B4-BE49-F238E27FC236}">
                <a16:creationId xmlns:a16="http://schemas.microsoft.com/office/drawing/2014/main" id="{C77325B0-FFA2-96D5-4EFB-FBC592E5C148}"/>
              </a:ext>
            </a:extLst>
          </p:cNvPr>
          <p:cNvSpPr txBox="1">
            <a:spLocks/>
          </p:cNvSpPr>
          <p:nvPr/>
        </p:nvSpPr>
        <p:spPr>
          <a:xfrm>
            <a:off x="4733914" y="3646007"/>
            <a:ext cx="1811354" cy="250009"/>
          </a:xfrm>
          <a:prstGeom prst="roundRect">
            <a:avLst>
              <a:gd name="adj" fmla="val 50000"/>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algn="ctr" defTabSz="311815">
              <a:defRPr sz="1000" b="1" kern="0">
                <a:solidFill>
                  <a:srgbClr val="242424"/>
                </a:solidFill>
                <a:latin typeface="Arial"/>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100"/>
              <a:t>Safe Email</a:t>
            </a:r>
          </a:p>
        </p:txBody>
      </p:sp>
      <p:grpSp>
        <p:nvGrpSpPr>
          <p:cNvPr id="36" name="Group 35">
            <a:extLst>
              <a:ext uri="{FF2B5EF4-FFF2-40B4-BE49-F238E27FC236}">
                <a16:creationId xmlns:a16="http://schemas.microsoft.com/office/drawing/2014/main" id="{64A5A22A-2D82-CEF8-5480-21C43750450B}"/>
              </a:ext>
            </a:extLst>
          </p:cNvPr>
          <p:cNvGrpSpPr/>
          <p:nvPr/>
        </p:nvGrpSpPr>
        <p:grpSpPr>
          <a:xfrm>
            <a:off x="5059187" y="1086614"/>
            <a:ext cx="1160808" cy="2547944"/>
            <a:chOff x="5049380" y="1121441"/>
            <a:chExt cx="1252926" cy="2750139"/>
          </a:xfrm>
        </p:grpSpPr>
        <p:pic>
          <p:nvPicPr>
            <p:cNvPr id="16" name="Picture 2">
              <a:extLst>
                <a:ext uri="{FF2B5EF4-FFF2-40B4-BE49-F238E27FC236}">
                  <a16:creationId xmlns:a16="http://schemas.microsoft.com/office/drawing/2014/main" id="{4B7568A6-289B-C10B-E3AD-EDDB3D54581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26438" y="1280956"/>
              <a:ext cx="1102440" cy="243110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cell phone with a black screen&#10;&#10;Description automatically generated">
              <a:extLst>
                <a:ext uri="{FF2B5EF4-FFF2-40B4-BE49-F238E27FC236}">
                  <a16:creationId xmlns:a16="http://schemas.microsoft.com/office/drawing/2014/main" id="{8D06B25D-1359-5A0E-7EC0-1341FC87C43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568" r="6615"/>
            <a:stretch/>
          </p:blipFill>
          <p:spPr>
            <a:xfrm>
              <a:off x="5049380" y="1121441"/>
              <a:ext cx="1252926" cy="2750139"/>
            </a:xfrm>
            <a:prstGeom prst="rect">
              <a:avLst/>
            </a:prstGeom>
          </p:spPr>
        </p:pic>
      </p:grpSp>
      <p:sp>
        <p:nvSpPr>
          <p:cNvPr id="18" name="Text Placeholder 2">
            <a:extLst>
              <a:ext uri="{FF2B5EF4-FFF2-40B4-BE49-F238E27FC236}">
                <a16:creationId xmlns:a16="http://schemas.microsoft.com/office/drawing/2014/main" id="{D70A6340-EF95-758C-9DA5-B491156801F0}"/>
              </a:ext>
            </a:extLst>
          </p:cNvPr>
          <p:cNvSpPr txBox="1">
            <a:spLocks/>
          </p:cNvSpPr>
          <p:nvPr/>
        </p:nvSpPr>
        <p:spPr>
          <a:xfrm>
            <a:off x="6875446" y="3646007"/>
            <a:ext cx="1811354" cy="250009"/>
          </a:xfrm>
          <a:prstGeom prst="roundRect">
            <a:avLst>
              <a:gd name="adj" fmla="val 50000"/>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algn="ctr" defTabSz="311815">
              <a:defRPr sz="1000" b="1" kern="0">
                <a:solidFill>
                  <a:srgbClr val="242424"/>
                </a:solidFill>
                <a:latin typeface="Arial"/>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100"/>
              <a:t>Safe Web</a:t>
            </a:r>
          </a:p>
        </p:txBody>
      </p:sp>
      <p:grpSp>
        <p:nvGrpSpPr>
          <p:cNvPr id="35" name="Group 34">
            <a:extLst>
              <a:ext uri="{FF2B5EF4-FFF2-40B4-BE49-F238E27FC236}">
                <a16:creationId xmlns:a16="http://schemas.microsoft.com/office/drawing/2014/main" id="{C85A4BC6-C6FB-25B4-E48E-ABEDA8C067B1}"/>
              </a:ext>
            </a:extLst>
          </p:cNvPr>
          <p:cNvGrpSpPr/>
          <p:nvPr/>
        </p:nvGrpSpPr>
        <p:grpSpPr>
          <a:xfrm>
            <a:off x="7200719" y="1085636"/>
            <a:ext cx="1160810" cy="2523302"/>
            <a:chOff x="7257066" y="1148037"/>
            <a:chExt cx="1252927" cy="2723542"/>
          </a:xfrm>
        </p:grpSpPr>
        <p:pic>
          <p:nvPicPr>
            <p:cNvPr id="20" name="Picture 19" descr="A screen shot of a phone&#10;&#10;Description automatically generated">
              <a:extLst>
                <a:ext uri="{FF2B5EF4-FFF2-40B4-BE49-F238E27FC236}">
                  <a16:creationId xmlns:a16="http://schemas.microsoft.com/office/drawing/2014/main" id="{BCF117D5-650C-E10F-3B94-70950F444BE0}"/>
                </a:ext>
              </a:extLst>
            </p:cNvPr>
            <p:cNvPicPr>
              <a:picLocks noChangeAspect="1"/>
            </p:cNvPicPr>
            <p:nvPr/>
          </p:nvPicPr>
          <p:blipFill rotWithShape="1">
            <a:blip r:embed="rId9"/>
            <a:srcRect l="6564" t="4719" r="6564" b="4719"/>
            <a:stretch/>
          </p:blipFill>
          <p:spPr>
            <a:xfrm>
              <a:off x="7310022" y="1307193"/>
              <a:ext cx="1132288" cy="2393192"/>
            </a:xfrm>
            <a:prstGeom prst="roundRect">
              <a:avLst>
                <a:gd name="adj" fmla="val 16487"/>
              </a:avLst>
            </a:prstGeom>
          </p:spPr>
        </p:pic>
        <p:pic>
          <p:nvPicPr>
            <p:cNvPr id="21" name="Picture 20" descr="A cell phone with a black screen&#10;&#10;Description automatically generated">
              <a:extLst>
                <a:ext uri="{FF2B5EF4-FFF2-40B4-BE49-F238E27FC236}">
                  <a16:creationId xmlns:a16="http://schemas.microsoft.com/office/drawing/2014/main" id="{4EB33E92-2122-7353-7A00-AD43882F629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568" r="6615"/>
            <a:stretch/>
          </p:blipFill>
          <p:spPr>
            <a:xfrm>
              <a:off x="7257066" y="1148037"/>
              <a:ext cx="1252927" cy="2723542"/>
            </a:xfrm>
            <a:prstGeom prst="rect">
              <a:avLst/>
            </a:prstGeom>
          </p:spPr>
        </p:pic>
      </p:grpSp>
      <p:sp>
        <p:nvSpPr>
          <p:cNvPr id="22" name="TextBox 21">
            <a:extLst>
              <a:ext uri="{FF2B5EF4-FFF2-40B4-BE49-F238E27FC236}">
                <a16:creationId xmlns:a16="http://schemas.microsoft.com/office/drawing/2014/main" id="{BE7BA5E5-0407-1696-A7CF-DF0F98EAD71E}"/>
              </a:ext>
            </a:extLst>
          </p:cNvPr>
          <p:cNvSpPr txBox="1"/>
          <p:nvPr/>
        </p:nvSpPr>
        <p:spPr>
          <a:xfrm>
            <a:off x="450850" y="3967860"/>
            <a:ext cx="1811354" cy="615553"/>
          </a:xfrm>
          <a:prstGeom prst="rect">
            <a:avLst/>
          </a:prstGeom>
          <a:noFill/>
        </p:spPr>
        <p:txBody>
          <a:bodyPr wrap="square" lIns="0" tIns="0" rIns="0" bIns="0" rtlCol="0">
            <a:spAutoFit/>
          </a:bodyPr>
          <a:lstStyle/>
          <a:p>
            <a:pPr algn="ctr">
              <a:buClr>
                <a:schemeClr val="accent1"/>
              </a:buClr>
              <a:buSzPct val="70000"/>
            </a:pPr>
            <a:r>
              <a:rPr lang="en-US" sz="800">
                <a:latin typeface="+mj-lt"/>
                <a:cs typeface="Arial" panose="020B0604020202020204" pitchFamily="34" charset="0"/>
              </a:rPr>
              <a:t>Detects sophisticated scams in </a:t>
            </a:r>
            <a:br>
              <a:rPr lang="en-US" sz="800">
                <a:latin typeface="+mj-lt"/>
                <a:cs typeface="Arial" panose="020B0604020202020204" pitchFamily="34" charset="0"/>
              </a:rPr>
            </a:br>
            <a:r>
              <a:rPr lang="en-US" sz="800">
                <a:latin typeface="+mj-lt"/>
                <a:cs typeface="Arial" panose="020B0604020202020204" pitchFamily="34" charset="0"/>
              </a:rPr>
              <a:t>text messages, giving you advanced protection against scams and </a:t>
            </a:r>
            <a:br>
              <a:rPr lang="en-US" sz="800">
                <a:latin typeface="+mj-lt"/>
                <a:cs typeface="Arial" panose="020B0604020202020204" pitchFamily="34" charset="0"/>
              </a:rPr>
            </a:br>
            <a:r>
              <a:rPr lang="en-US" sz="800">
                <a:latin typeface="+mj-lt"/>
                <a:cs typeface="Arial" panose="020B0604020202020204" pitchFamily="34" charset="0"/>
              </a:rPr>
              <a:t>peace of mind when checking </a:t>
            </a:r>
            <a:br>
              <a:rPr lang="en-US" sz="800">
                <a:latin typeface="+mj-lt"/>
                <a:cs typeface="Arial" panose="020B0604020202020204" pitchFamily="34" charset="0"/>
              </a:rPr>
            </a:br>
            <a:r>
              <a:rPr lang="en-US" sz="800">
                <a:latin typeface="+mj-lt"/>
                <a:cs typeface="Arial" panose="020B0604020202020204" pitchFamily="34" charset="0"/>
              </a:rPr>
              <a:t>your messages.</a:t>
            </a:r>
          </a:p>
        </p:txBody>
      </p:sp>
      <p:sp>
        <p:nvSpPr>
          <p:cNvPr id="23" name="TextBox 22">
            <a:extLst>
              <a:ext uri="{FF2B5EF4-FFF2-40B4-BE49-F238E27FC236}">
                <a16:creationId xmlns:a16="http://schemas.microsoft.com/office/drawing/2014/main" id="{158B3AEA-DFB0-EFF6-AA1A-24BA63E0E12A}"/>
              </a:ext>
            </a:extLst>
          </p:cNvPr>
          <p:cNvSpPr txBox="1"/>
          <p:nvPr/>
        </p:nvSpPr>
        <p:spPr>
          <a:xfrm>
            <a:off x="2592382" y="3967860"/>
            <a:ext cx="1811354" cy="492443"/>
          </a:xfrm>
          <a:prstGeom prst="rect">
            <a:avLst/>
          </a:prstGeom>
          <a:noFill/>
        </p:spPr>
        <p:txBody>
          <a:bodyPr wrap="square" lIns="0" tIns="0" rIns="0" bIns="0" rtlCol="0">
            <a:spAutoFit/>
          </a:bodyPr>
          <a:lstStyle/>
          <a:p>
            <a:pPr algn="ctr">
              <a:buClr>
                <a:schemeClr val="accent1"/>
              </a:buClr>
              <a:buSzPct val="70000"/>
            </a:pPr>
            <a:r>
              <a:rPr lang="en-US" sz="800">
                <a:latin typeface="+mj-lt"/>
                <a:cs typeface="Arial" panose="020B0604020202020204" pitchFamily="34" charset="0"/>
              </a:rPr>
              <a:t>Automatically blocks scam </a:t>
            </a:r>
            <a:br>
              <a:rPr lang="en-US" sz="800">
                <a:latin typeface="+mj-lt"/>
                <a:cs typeface="Arial" panose="020B0604020202020204" pitchFamily="34" charset="0"/>
              </a:rPr>
            </a:br>
            <a:r>
              <a:rPr lang="en-US" sz="800">
                <a:latin typeface="+mj-lt"/>
                <a:cs typeface="Arial" panose="020B0604020202020204" pitchFamily="34" charset="0"/>
              </a:rPr>
              <a:t>calls or labels incoming calls as </a:t>
            </a:r>
            <a:br>
              <a:rPr lang="en-US" sz="800">
                <a:latin typeface="+mj-lt"/>
                <a:cs typeface="Arial" panose="020B0604020202020204" pitchFamily="34" charset="0"/>
              </a:rPr>
            </a:br>
            <a:r>
              <a:rPr lang="en-US" sz="800">
                <a:latin typeface="+mj-lt"/>
                <a:cs typeface="Arial" panose="020B0604020202020204" pitchFamily="34" charset="0"/>
              </a:rPr>
              <a:t>scam, junk, or a business, so you’ll know if you should answer.</a:t>
            </a:r>
          </a:p>
        </p:txBody>
      </p:sp>
      <p:sp>
        <p:nvSpPr>
          <p:cNvPr id="24" name="TextBox 23">
            <a:extLst>
              <a:ext uri="{FF2B5EF4-FFF2-40B4-BE49-F238E27FC236}">
                <a16:creationId xmlns:a16="http://schemas.microsoft.com/office/drawing/2014/main" id="{2C15280C-2D7F-AD8F-9025-D467666B698D}"/>
              </a:ext>
            </a:extLst>
          </p:cNvPr>
          <p:cNvSpPr txBox="1"/>
          <p:nvPr/>
        </p:nvSpPr>
        <p:spPr>
          <a:xfrm>
            <a:off x="4733914" y="3967860"/>
            <a:ext cx="1811354" cy="615553"/>
          </a:xfrm>
          <a:prstGeom prst="rect">
            <a:avLst/>
          </a:prstGeom>
          <a:noFill/>
        </p:spPr>
        <p:txBody>
          <a:bodyPr wrap="square" lIns="0" tIns="0" rIns="0" bIns="0" rtlCol="0">
            <a:spAutoFit/>
          </a:bodyPr>
          <a:lstStyle/>
          <a:p>
            <a:pPr algn="ctr">
              <a:buClr>
                <a:schemeClr val="accent1"/>
              </a:buClr>
              <a:buSzPct val="70000"/>
            </a:pPr>
            <a:r>
              <a:rPr lang="en-US" sz="800">
                <a:latin typeface="+mj-lt"/>
                <a:cs typeface="Arial" panose="020B0604020202020204" pitchFamily="34" charset="0"/>
              </a:rPr>
              <a:t>Proactively scans and flags </a:t>
            </a:r>
            <a:br>
              <a:rPr lang="en-US" sz="800">
                <a:latin typeface="+mj-lt"/>
                <a:cs typeface="Arial" panose="020B0604020202020204" pitchFamily="34" charset="0"/>
              </a:rPr>
            </a:br>
            <a:r>
              <a:rPr lang="en-US" sz="800">
                <a:latin typeface="+mj-lt"/>
                <a:cs typeface="Arial" panose="020B0604020202020204" pitchFamily="34" charset="0"/>
              </a:rPr>
              <a:t>both safe and suspicious emails, detecting sophisticated scams </a:t>
            </a:r>
            <a:br>
              <a:rPr lang="en-US" sz="800">
                <a:latin typeface="+mj-lt"/>
                <a:cs typeface="Arial" panose="020B0604020202020204" pitchFamily="34" charset="0"/>
              </a:rPr>
            </a:br>
            <a:r>
              <a:rPr lang="en-US" sz="800">
                <a:latin typeface="+mj-lt"/>
                <a:cs typeface="Arial" panose="020B0604020202020204" pitchFamily="34" charset="0"/>
              </a:rPr>
              <a:t>so you’ll know it it’s a scam</a:t>
            </a:r>
            <a:br>
              <a:rPr lang="en-US" sz="800">
                <a:latin typeface="+mj-lt"/>
                <a:cs typeface="Arial" panose="020B0604020202020204" pitchFamily="34" charset="0"/>
              </a:rPr>
            </a:br>
            <a:r>
              <a:rPr lang="en-US" sz="800">
                <a:latin typeface="+mj-lt"/>
                <a:cs typeface="Arial" panose="020B0604020202020204" pitchFamily="34" charset="0"/>
              </a:rPr>
              <a:t> before opening.</a:t>
            </a:r>
          </a:p>
        </p:txBody>
      </p:sp>
      <p:sp>
        <p:nvSpPr>
          <p:cNvPr id="25" name="TextBox 24">
            <a:extLst>
              <a:ext uri="{FF2B5EF4-FFF2-40B4-BE49-F238E27FC236}">
                <a16:creationId xmlns:a16="http://schemas.microsoft.com/office/drawing/2014/main" id="{8A79EA9A-20B6-DFEC-1F73-3D49096B035B}"/>
              </a:ext>
            </a:extLst>
          </p:cNvPr>
          <p:cNvSpPr txBox="1"/>
          <p:nvPr/>
        </p:nvSpPr>
        <p:spPr>
          <a:xfrm>
            <a:off x="6875446" y="3967860"/>
            <a:ext cx="1811354" cy="492443"/>
          </a:xfrm>
          <a:prstGeom prst="rect">
            <a:avLst/>
          </a:prstGeom>
          <a:noFill/>
        </p:spPr>
        <p:txBody>
          <a:bodyPr wrap="square" lIns="0" tIns="0" rIns="0" bIns="0" rtlCol="0">
            <a:spAutoFit/>
          </a:bodyPr>
          <a:lstStyle/>
          <a:p>
            <a:pPr algn="ctr">
              <a:buClr>
                <a:schemeClr val="accent1"/>
              </a:buClr>
              <a:buSzPct val="70000"/>
            </a:pPr>
            <a:r>
              <a:rPr lang="en-US" sz="800">
                <a:latin typeface="+mj-lt"/>
                <a:cs typeface="Arial" panose="020B0604020202020204" pitchFamily="34" charset="0"/>
              </a:rPr>
              <a:t>Helps protect you from scams </a:t>
            </a:r>
            <a:br>
              <a:rPr lang="en-US" sz="800">
                <a:latin typeface="+mj-lt"/>
                <a:cs typeface="Arial" panose="020B0604020202020204" pitchFamily="34" charset="0"/>
              </a:rPr>
            </a:br>
            <a:r>
              <a:rPr lang="en-US" sz="800">
                <a:latin typeface="+mj-lt"/>
                <a:cs typeface="Arial" panose="020B0604020202020204" pitchFamily="34" charset="0"/>
              </a:rPr>
              <a:t>when shopping or browsing online </a:t>
            </a:r>
            <a:br>
              <a:rPr lang="en-US" sz="800">
                <a:latin typeface="+mj-lt"/>
                <a:cs typeface="Arial" panose="020B0604020202020204" pitchFamily="34" charset="0"/>
              </a:rPr>
            </a:br>
            <a:r>
              <a:rPr lang="en-US" sz="800">
                <a:latin typeface="+mj-lt"/>
                <a:cs typeface="Arial" panose="020B0604020202020204" pitchFamily="34" charset="0"/>
              </a:rPr>
              <a:t>by checking for hidden scams</a:t>
            </a:r>
            <a:br>
              <a:rPr lang="en-US" sz="800">
                <a:latin typeface="+mj-lt"/>
                <a:cs typeface="Arial" panose="020B0604020202020204" pitchFamily="34" charset="0"/>
              </a:rPr>
            </a:br>
            <a:r>
              <a:rPr lang="en-US" sz="800">
                <a:latin typeface="+mj-lt"/>
                <a:cs typeface="Arial" panose="020B0604020202020204" pitchFamily="34" charset="0"/>
              </a:rPr>
              <a:t>in the pages you visit.</a:t>
            </a:r>
          </a:p>
        </p:txBody>
      </p:sp>
      <p:sp>
        <p:nvSpPr>
          <p:cNvPr id="4" name="Title 2">
            <a:extLst>
              <a:ext uri="{FF2B5EF4-FFF2-40B4-BE49-F238E27FC236}">
                <a16:creationId xmlns:a16="http://schemas.microsoft.com/office/drawing/2014/main" id="{71AAE1C6-5B35-2EE8-2A42-6569D55CB560}"/>
              </a:ext>
            </a:extLst>
          </p:cNvPr>
          <p:cNvSpPr txBox="1">
            <a:spLocks/>
          </p:cNvSpPr>
          <p:nvPr/>
        </p:nvSpPr>
        <p:spPr>
          <a:xfrm>
            <a:off x="6604001" y="92563"/>
            <a:ext cx="2082800" cy="307777"/>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r" defTabSz="685800">
              <a:lnSpc>
                <a:spcPct val="100000"/>
              </a:lnSpc>
              <a:spcAft>
                <a:spcPts val="0"/>
              </a:spcAft>
              <a:defRPr/>
            </a:pPr>
            <a:r>
              <a:rPr lang="en-US" sz="1000" b="0" kern="0">
                <a:solidFill>
                  <a:srgbClr val="FFFFFF"/>
                </a:solidFill>
              </a:rPr>
              <a:t>Help Protect My Online Life </a:t>
            </a:r>
            <a:br>
              <a:rPr lang="en-US" sz="1000" b="0" kern="0">
                <a:solidFill>
                  <a:srgbClr val="FFFFFF"/>
                </a:solidFill>
              </a:rPr>
            </a:br>
            <a:r>
              <a:rPr lang="en-US" sz="1000" b="0" kern="0">
                <a:solidFill>
                  <a:srgbClr val="FFFFFF"/>
                </a:solidFill>
              </a:rPr>
              <a:t>from Scams and Security Threats</a:t>
            </a:r>
          </a:p>
        </p:txBody>
      </p:sp>
      <p:sp>
        <p:nvSpPr>
          <p:cNvPr id="19" name="Slide Number Placeholder 18">
            <a:extLst>
              <a:ext uri="{FF2B5EF4-FFF2-40B4-BE49-F238E27FC236}">
                <a16:creationId xmlns:a16="http://schemas.microsoft.com/office/drawing/2014/main" id="{448314BE-728C-1DAB-2C23-643A4825C038}"/>
              </a:ext>
            </a:extLst>
          </p:cNvPr>
          <p:cNvSpPr>
            <a:spLocks noGrp="1"/>
          </p:cNvSpPr>
          <p:nvPr>
            <p:ph type="sldNum" sz="quarter" idx="11"/>
          </p:nvPr>
        </p:nvSpPr>
        <p:spPr/>
        <p:txBody>
          <a:bodyPr/>
          <a:lstStyle/>
          <a:p>
            <a:pPr marL="17328">
              <a:lnSpc>
                <a:spcPts val="875"/>
              </a:lnSpc>
            </a:pPr>
            <a:fld id="{81D60167-4931-47E6-BA6A-407CBD079E47}" type="slidenum">
              <a:rPr lang="en-US" smtClean="0"/>
              <a:pPr marL="17328">
                <a:lnSpc>
                  <a:spcPts val="875"/>
                </a:lnSpc>
              </a:pPr>
              <a:t>15</a:t>
            </a:fld>
            <a:endParaRPr lang="en-US"/>
          </a:p>
        </p:txBody>
      </p:sp>
    </p:spTree>
    <p:extLst>
      <p:ext uri="{BB962C8B-B14F-4D97-AF65-F5344CB8AC3E}">
        <p14:creationId xmlns:p14="http://schemas.microsoft.com/office/powerpoint/2010/main" val="83985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6FEF-B95F-E8B8-46D7-35A2C4E20929}"/>
              </a:ext>
            </a:extLst>
          </p:cNvPr>
          <p:cNvSpPr>
            <a:spLocks noGrp="1"/>
          </p:cNvSpPr>
          <p:nvPr>
            <p:ph type="title"/>
          </p:nvPr>
        </p:nvSpPr>
        <p:spPr>
          <a:xfrm>
            <a:off x="485775" y="1702540"/>
            <a:ext cx="5189311" cy="1388837"/>
          </a:xfrm>
        </p:spPr>
        <p:txBody>
          <a:bodyPr/>
          <a:lstStyle/>
          <a:p>
            <a:r>
              <a:rPr lang="en-US" sz="4050"/>
              <a:t>Help me understand </a:t>
            </a:r>
            <a:br>
              <a:rPr lang="en-US" sz="4050"/>
            </a:br>
            <a:r>
              <a:rPr lang="en-US" sz="4050"/>
              <a:t>my finances</a:t>
            </a:r>
          </a:p>
        </p:txBody>
      </p:sp>
      <p:sp>
        <p:nvSpPr>
          <p:cNvPr id="3" name="Text Placeholder 2">
            <a:extLst>
              <a:ext uri="{FF2B5EF4-FFF2-40B4-BE49-F238E27FC236}">
                <a16:creationId xmlns:a16="http://schemas.microsoft.com/office/drawing/2014/main" id="{B2939DB2-3472-D95E-4749-B15303E85A39}"/>
              </a:ext>
            </a:extLst>
          </p:cNvPr>
          <p:cNvSpPr>
            <a:spLocks noGrp="1"/>
          </p:cNvSpPr>
          <p:nvPr>
            <p:ph type="body" sz="quarter" idx="12"/>
          </p:nvPr>
        </p:nvSpPr>
        <p:spPr/>
        <p:txBody>
          <a:bodyPr>
            <a:noAutofit/>
          </a:bodyPr>
          <a:lstStyle/>
          <a:p>
            <a:r>
              <a:rPr lang="en-US" sz="2400">
                <a:latin typeface="Arial"/>
                <a:cs typeface="Arial"/>
              </a:rPr>
              <a:t>Introducing: Financial Wellness</a:t>
            </a:r>
          </a:p>
        </p:txBody>
      </p:sp>
    </p:spTree>
    <p:extLst>
      <p:ext uri="{BB962C8B-B14F-4D97-AF65-F5344CB8AC3E}">
        <p14:creationId xmlns:p14="http://schemas.microsoft.com/office/powerpoint/2010/main" val="361991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81B733B-99B2-1C64-4C82-42116E531482}"/>
              </a:ext>
            </a:extLst>
          </p:cNvPr>
          <p:cNvGrpSpPr/>
          <p:nvPr/>
        </p:nvGrpSpPr>
        <p:grpSpPr>
          <a:xfrm>
            <a:off x="2871790" y="2235636"/>
            <a:ext cx="1192736" cy="2592706"/>
            <a:chOff x="2940388" y="2030438"/>
            <a:chExt cx="1240235" cy="2695954"/>
          </a:xfrm>
        </p:grpSpPr>
        <p:sp>
          <p:nvSpPr>
            <p:cNvPr id="55" name="Rectangle 54">
              <a:extLst>
                <a:ext uri="{FF2B5EF4-FFF2-40B4-BE49-F238E27FC236}">
                  <a16:creationId xmlns:a16="http://schemas.microsoft.com/office/drawing/2014/main" id="{D9BCAAD5-BB5C-BF36-DDBA-579B4CE2B05E}"/>
                </a:ext>
              </a:extLst>
            </p:cNvPr>
            <p:cNvSpPr/>
            <p:nvPr/>
          </p:nvSpPr>
          <p:spPr>
            <a:xfrm>
              <a:off x="3009694" y="2187936"/>
              <a:ext cx="1099088" cy="2372100"/>
            </a:xfrm>
            <a:prstGeom prst="roundRect">
              <a:avLst>
                <a:gd name="adj" fmla="val 11605"/>
              </a:avLst>
            </a:prstGeom>
            <a:solidFill>
              <a:srgbClr val="F9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pic>
          <p:nvPicPr>
            <p:cNvPr id="64" name="Picture 63" descr="A cell phone with a black screen&#10;&#10;Description automatically generated">
              <a:extLst>
                <a:ext uri="{FF2B5EF4-FFF2-40B4-BE49-F238E27FC236}">
                  <a16:creationId xmlns:a16="http://schemas.microsoft.com/office/drawing/2014/main" id="{08E9339B-4344-9DB4-09CB-65DADB9DE3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68" r="6615"/>
            <a:stretch/>
          </p:blipFill>
          <p:spPr>
            <a:xfrm>
              <a:off x="2940388" y="2030438"/>
              <a:ext cx="1240235" cy="2695954"/>
            </a:xfrm>
            <a:prstGeom prst="rect">
              <a:avLst/>
            </a:prstGeom>
          </p:spPr>
        </p:pic>
        <p:pic>
          <p:nvPicPr>
            <p:cNvPr id="7" name="Picture 6">
              <a:extLst>
                <a:ext uri="{FF2B5EF4-FFF2-40B4-BE49-F238E27FC236}">
                  <a16:creationId xmlns:a16="http://schemas.microsoft.com/office/drawing/2014/main" id="{5590EDDA-8955-C9B2-AF6F-1FFC463E9C9E}"/>
                </a:ext>
              </a:extLst>
            </p:cNvPr>
            <p:cNvPicPr>
              <a:picLocks noChangeAspect="1"/>
            </p:cNvPicPr>
            <p:nvPr/>
          </p:nvPicPr>
          <p:blipFill rotWithShape="1">
            <a:blip r:embed="rId4"/>
            <a:srcRect l="1664" r="1554" b="3439"/>
            <a:stretch/>
          </p:blipFill>
          <p:spPr>
            <a:xfrm>
              <a:off x="3028999" y="2176134"/>
              <a:ext cx="1070638" cy="2336931"/>
            </a:xfrm>
            <a:prstGeom prst="roundRect">
              <a:avLst>
                <a:gd name="adj" fmla="val 13899"/>
              </a:avLst>
            </a:prstGeom>
          </p:spPr>
        </p:pic>
      </p:grpSp>
      <p:sp>
        <p:nvSpPr>
          <p:cNvPr id="2" name="Title 1">
            <a:extLst>
              <a:ext uri="{FF2B5EF4-FFF2-40B4-BE49-F238E27FC236}">
                <a16:creationId xmlns:a16="http://schemas.microsoft.com/office/drawing/2014/main" id="{0679E40C-DF0D-5B7B-F049-099374CE60DC}"/>
              </a:ext>
            </a:extLst>
          </p:cNvPr>
          <p:cNvSpPr>
            <a:spLocks noGrp="1"/>
          </p:cNvSpPr>
          <p:nvPr>
            <p:ph type="title"/>
          </p:nvPr>
        </p:nvSpPr>
        <p:spPr>
          <a:xfrm>
            <a:off x="450851" y="303214"/>
            <a:ext cx="8242300" cy="332399"/>
          </a:xfrm>
        </p:spPr>
        <p:txBody>
          <a:bodyPr/>
          <a:lstStyle/>
          <a:p>
            <a:r>
              <a:rPr lang="en-US"/>
              <a:t>Expanding Financial Wellness</a:t>
            </a:r>
          </a:p>
        </p:txBody>
      </p:sp>
      <p:sp>
        <p:nvSpPr>
          <p:cNvPr id="14" name="Title 2">
            <a:extLst>
              <a:ext uri="{FF2B5EF4-FFF2-40B4-BE49-F238E27FC236}">
                <a16:creationId xmlns:a16="http://schemas.microsoft.com/office/drawing/2014/main" id="{4AC4FB9E-93C8-6E18-9508-42D838F61B2F}"/>
              </a:ext>
            </a:extLst>
          </p:cNvPr>
          <p:cNvSpPr txBox="1">
            <a:spLocks/>
          </p:cNvSpPr>
          <p:nvPr/>
        </p:nvSpPr>
        <p:spPr>
          <a:xfrm>
            <a:off x="5509942" y="619435"/>
            <a:ext cx="3487028" cy="124650"/>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marL="0" marR="0" lvl="0" indent="0" algn="r" defTabSz="914400" rtl="0" eaLnBrk="1" fontAlgn="auto" latinLnBrk="0" hangingPunct="1">
              <a:lnSpc>
                <a:spcPct val="90000"/>
              </a:lnSpc>
              <a:spcBef>
                <a:spcPts val="0"/>
              </a:spcBef>
              <a:spcAft>
                <a:spcPts val="300"/>
              </a:spcAft>
              <a:buClrTx/>
              <a:buSzTx/>
              <a:buFontTx/>
              <a:buNone/>
              <a:tabLst/>
              <a:defRPr/>
            </a:pPr>
            <a:r>
              <a:rPr kumimoji="0" lang="en-US" sz="900" b="0" i="0" u="none" strike="noStrike" kern="0" cap="all" spc="200" normalizeH="0" baseline="0" noProof="0">
                <a:ln>
                  <a:noFill/>
                </a:ln>
                <a:solidFill>
                  <a:srgbClr val="FFFFFF"/>
                </a:solidFill>
                <a:effectLst/>
                <a:uLnTx/>
                <a:uFillTx/>
                <a:latin typeface="Arial"/>
                <a:ea typeface="+mj-ea"/>
                <a:cs typeface="Arial" panose="020B0604020202020204" pitchFamily="34" charset="0"/>
              </a:rPr>
              <a:t>help me understand my finances </a:t>
            </a:r>
          </a:p>
        </p:txBody>
      </p:sp>
      <p:sp>
        <p:nvSpPr>
          <p:cNvPr id="8" name="Rectangle: Rounded Corners 7">
            <a:extLst>
              <a:ext uri="{FF2B5EF4-FFF2-40B4-BE49-F238E27FC236}">
                <a16:creationId xmlns:a16="http://schemas.microsoft.com/office/drawing/2014/main" id="{A01E8F01-46C7-E785-7983-3FAEC2A6FF23}"/>
              </a:ext>
            </a:extLst>
          </p:cNvPr>
          <p:cNvSpPr/>
          <p:nvPr/>
        </p:nvSpPr>
        <p:spPr>
          <a:xfrm>
            <a:off x="450851" y="1246221"/>
            <a:ext cx="1619244" cy="400945"/>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311815">
              <a:defRPr/>
            </a:pPr>
            <a:r>
              <a:rPr lang="en-US" sz="1000" b="1" kern="0">
                <a:solidFill>
                  <a:srgbClr val="242424"/>
                </a:solidFill>
                <a:cs typeface="Arial" panose="020B0604020202020204" pitchFamily="34" charset="0"/>
              </a:rPr>
              <a:t>Credit Score </a:t>
            </a:r>
            <a:br>
              <a:rPr lang="en-US" sz="1000" b="1" kern="0">
                <a:solidFill>
                  <a:srgbClr val="242424"/>
                </a:solidFill>
                <a:cs typeface="Arial" panose="020B0604020202020204" pitchFamily="34" charset="0"/>
              </a:rPr>
            </a:br>
            <a:r>
              <a:rPr lang="en-US" sz="1000" b="1" kern="0">
                <a:solidFill>
                  <a:srgbClr val="242424"/>
                </a:solidFill>
                <a:cs typeface="Arial" panose="020B0604020202020204" pitchFamily="34" charset="0"/>
              </a:rPr>
              <a:t>Factors &amp; Insights</a:t>
            </a:r>
          </a:p>
        </p:txBody>
      </p:sp>
      <p:sp>
        <p:nvSpPr>
          <p:cNvPr id="11" name="Rectangle: Rounded Corners 10">
            <a:extLst>
              <a:ext uri="{FF2B5EF4-FFF2-40B4-BE49-F238E27FC236}">
                <a16:creationId xmlns:a16="http://schemas.microsoft.com/office/drawing/2014/main" id="{726043A1-710C-B486-A413-2787751D3217}"/>
              </a:ext>
            </a:extLst>
          </p:cNvPr>
          <p:cNvSpPr/>
          <p:nvPr/>
        </p:nvSpPr>
        <p:spPr>
          <a:xfrm>
            <a:off x="4866221" y="1246221"/>
            <a:ext cx="1619244" cy="400945"/>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311815">
              <a:defRPr/>
            </a:pPr>
            <a:r>
              <a:rPr lang="en-US" sz="1000" b="1" kern="0">
                <a:solidFill>
                  <a:srgbClr val="242424"/>
                </a:solidFill>
                <a:cs typeface="Arial" panose="020B0604020202020204" pitchFamily="34" charset="0"/>
              </a:rPr>
              <a:t>Spending Tracking</a:t>
            </a:r>
          </a:p>
        </p:txBody>
      </p:sp>
      <p:sp>
        <p:nvSpPr>
          <p:cNvPr id="16" name="Rectangle: Rounded Corners 15">
            <a:extLst>
              <a:ext uri="{FF2B5EF4-FFF2-40B4-BE49-F238E27FC236}">
                <a16:creationId xmlns:a16="http://schemas.microsoft.com/office/drawing/2014/main" id="{83584FAE-13F5-2DDA-4F8E-B0FFE264BD37}"/>
              </a:ext>
            </a:extLst>
          </p:cNvPr>
          <p:cNvSpPr/>
          <p:nvPr/>
        </p:nvSpPr>
        <p:spPr>
          <a:xfrm>
            <a:off x="7073907" y="1246221"/>
            <a:ext cx="1619244" cy="400945"/>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311815">
              <a:defRPr/>
            </a:pPr>
            <a:r>
              <a:rPr lang="en-US" sz="1000" b="1" kern="0">
                <a:solidFill>
                  <a:srgbClr val="242424"/>
                </a:solidFill>
                <a:cs typeface="Arial" panose="020B0604020202020204" pitchFamily="34" charset="0"/>
              </a:rPr>
              <a:t>Spending Insights</a:t>
            </a:r>
          </a:p>
        </p:txBody>
      </p:sp>
      <p:sp>
        <p:nvSpPr>
          <p:cNvPr id="17" name="TextBox 16">
            <a:extLst>
              <a:ext uri="{FF2B5EF4-FFF2-40B4-BE49-F238E27FC236}">
                <a16:creationId xmlns:a16="http://schemas.microsoft.com/office/drawing/2014/main" id="{1FA84C3F-3781-1706-259D-934DF4726433}"/>
              </a:ext>
            </a:extLst>
          </p:cNvPr>
          <p:cNvSpPr txBox="1">
            <a:spLocks/>
          </p:cNvSpPr>
          <p:nvPr/>
        </p:nvSpPr>
        <p:spPr>
          <a:xfrm>
            <a:off x="450851" y="1792307"/>
            <a:ext cx="1619244" cy="443198"/>
          </a:xfrm>
          <a:prstGeom prst="rect">
            <a:avLst/>
          </a:prstGeom>
          <a:noFill/>
          <a:ln>
            <a:noFill/>
          </a:ln>
        </p:spPr>
        <p:txBody>
          <a:bodyPr wrap="square" lIns="0" tIns="0" rIns="0" bIns="0" anchor="ctr" anchorCtr="0">
            <a:noAutofit/>
          </a:bodyPr>
          <a:lstStyle/>
          <a:p>
            <a:pPr algn="ctr">
              <a:lnSpc>
                <a:spcPct val="90000"/>
              </a:lnSpc>
              <a:spcAft>
                <a:spcPts val="300"/>
              </a:spcAft>
            </a:pPr>
            <a:r>
              <a:rPr lang="en-US" sz="800" b="0" i="0" u="none" strike="noStrike">
                <a:effectLst/>
              </a:rPr>
              <a:t>Actionable credit score insights </a:t>
            </a:r>
            <a:br>
              <a:rPr lang="en-US" sz="800" b="0" i="0" u="none" strike="noStrike">
                <a:effectLst/>
              </a:rPr>
            </a:br>
            <a:r>
              <a:rPr lang="en-US" sz="800" b="0" i="0" u="none" strike="noStrike">
                <a:effectLst/>
              </a:rPr>
              <a:t>that are dynamic and relevant to your latest credit activities.</a:t>
            </a:r>
          </a:p>
        </p:txBody>
      </p:sp>
      <p:sp>
        <p:nvSpPr>
          <p:cNvPr id="20" name="TextBox 19">
            <a:extLst>
              <a:ext uri="{FF2B5EF4-FFF2-40B4-BE49-F238E27FC236}">
                <a16:creationId xmlns:a16="http://schemas.microsoft.com/office/drawing/2014/main" id="{81599942-23D4-4567-3535-971B5B55A587}"/>
              </a:ext>
            </a:extLst>
          </p:cNvPr>
          <p:cNvSpPr txBox="1">
            <a:spLocks/>
          </p:cNvSpPr>
          <p:nvPr/>
        </p:nvSpPr>
        <p:spPr>
          <a:xfrm>
            <a:off x="2658536" y="1792307"/>
            <a:ext cx="1619244" cy="443198"/>
          </a:xfrm>
          <a:prstGeom prst="rect">
            <a:avLst/>
          </a:prstGeom>
          <a:noFill/>
          <a:ln>
            <a:noFill/>
          </a:ln>
        </p:spPr>
        <p:txBody>
          <a:bodyPr wrap="square" lIns="0" tIns="0" rIns="0" bIns="0" anchor="ctr" anchorCtr="0">
            <a:noAutofit/>
          </a:bodyPr>
          <a:lstStyle/>
          <a:p>
            <a:pPr algn="ctr">
              <a:lnSpc>
                <a:spcPct val="90000"/>
              </a:lnSpc>
              <a:spcAft>
                <a:spcPts val="300"/>
              </a:spcAft>
            </a:pPr>
            <a:r>
              <a:rPr lang="en-US" sz="800" b="0" i="0" u="none" strike="noStrike" spc="-10">
                <a:effectLst/>
              </a:rPr>
              <a:t>A single dashboard with checking, saving, and investment accounts for a full view of your financial assets.</a:t>
            </a:r>
          </a:p>
        </p:txBody>
      </p:sp>
      <p:sp>
        <p:nvSpPr>
          <p:cNvPr id="21" name="TextBox 20">
            <a:extLst>
              <a:ext uri="{FF2B5EF4-FFF2-40B4-BE49-F238E27FC236}">
                <a16:creationId xmlns:a16="http://schemas.microsoft.com/office/drawing/2014/main" id="{E9177A9E-F9D2-5A5A-938F-9729633BD262}"/>
              </a:ext>
            </a:extLst>
          </p:cNvPr>
          <p:cNvSpPr txBox="1">
            <a:spLocks/>
          </p:cNvSpPr>
          <p:nvPr/>
        </p:nvSpPr>
        <p:spPr>
          <a:xfrm>
            <a:off x="4866221" y="1792307"/>
            <a:ext cx="1619244" cy="443198"/>
          </a:xfrm>
          <a:prstGeom prst="rect">
            <a:avLst/>
          </a:prstGeom>
          <a:noFill/>
          <a:ln>
            <a:noFill/>
          </a:ln>
        </p:spPr>
        <p:txBody>
          <a:bodyPr wrap="square" lIns="0" tIns="0" rIns="0" bIns="0" anchor="ctr" anchorCtr="0">
            <a:noAutofit/>
          </a:bodyPr>
          <a:lstStyle/>
          <a:p>
            <a:pPr algn="ctr">
              <a:lnSpc>
                <a:spcPct val="90000"/>
              </a:lnSpc>
              <a:spcAft>
                <a:spcPts val="300"/>
              </a:spcAft>
            </a:pPr>
            <a:r>
              <a:rPr lang="en-US" sz="800" b="0" i="0" u="none" strike="noStrike">
                <a:effectLst/>
              </a:rPr>
              <a:t>See spend by category and view trends on spending behavior. Trends are highlighted to see impact on financial goals.</a:t>
            </a:r>
          </a:p>
        </p:txBody>
      </p:sp>
      <p:sp>
        <p:nvSpPr>
          <p:cNvPr id="22" name="TextBox 21">
            <a:extLst>
              <a:ext uri="{FF2B5EF4-FFF2-40B4-BE49-F238E27FC236}">
                <a16:creationId xmlns:a16="http://schemas.microsoft.com/office/drawing/2014/main" id="{9CFBB5B7-5D0A-12EA-06D4-ABC73DFD9F10}"/>
              </a:ext>
            </a:extLst>
          </p:cNvPr>
          <p:cNvSpPr txBox="1">
            <a:spLocks/>
          </p:cNvSpPr>
          <p:nvPr/>
        </p:nvSpPr>
        <p:spPr>
          <a:xfrm>
            <a:off x="7073907" y="1792307"/>
            <a:ext cx="1619244" cy="443198"/>
          </a:xfrm>
          <a:prstGeom prst="rect">
            <a:avLst/>
          </a:prstGeom>
          <a:noFill/>
          <a:ln>
            <a:noFill/>
          </a:ln>
        </p:spPr>
        <p:txBody>
          <a:bodyPr wrap="square" lIns="0" tIns="0" rIns="0" bIns="0" anchor="ctr" anchorCtr="0">
            <a:noAutofit/>
          </a:bodyPr>
          <a:lstStyle/>
          <a:p>
            <a:pPr algn="ctr">
              <a:lnSpc>
                <a:spcPct val="90000"/>
              </a:lnSpc>
              <a:spcAft>
                <a:spcPts val="300"/>
              </a:spcAft>
            </a:pPr>
            <a:r>
              <a:rPr lang="en-US" sz="800" b="0" i="0" u="none" strike="noStrike">
                <a:effectLst/>
              </a:rPr>
              <a:t>Receive intelligent insights and tools to help improve your </a:t>
            </a:r>
            <a:br>
              <a:rPr lang="en-US" sz="800" b="0" i="0" u="none" strike="noStrike">
                <a:effectLst/>
              </a:rPr>
            </a:br>
            <a:r>
              <a:rPr lang="en-US" sz="800" b="0" i="0" u="none" strike="noStrike">
                <a:effectLst/>
              </a:rPr>
              <a:t>financial health.</a:t>
            </a:r>
          </a:p>
        </p:txBody>
      </p:sp>
      <p:cxnSp>
        <p:nvCxnSpPr>
          <p:cNvPr id="25" name="Straight Connector 24">
            <a:extLst>
              <a:ext uri="{FF2B5EF4-FFF2-40B4-BE49-F238E27FC236}">
                <a16:creationId xmlns:a16="http://schemas.microsoft.com/office/drawing/2014/main" id="{1E6F7296-80EA-B744-B858-F771F6954614}"/>
              </a:ext>
            </a:extLst>
          </p:cNvPr>
          <p:cNvCxnSpPr>
            <a:cxnSpLocks/>
          </p:cNvCxnSpPr>
          <p:nvPr/>
        </p:nvCxnSpPr>
        <p:spPr>
          <a:xfrm>
            <a:off x="4572001" y="1271290"/>
            <a:ext cx="0" cy="343406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7D84ADA-1D32-3023-A5FF-9483AB5BB28B}"/>
              </a:ext>
            </a:extLst>
          </p:cNvPr>
          <p:cNvCxnSpPr>
            <a:cxnSpLocks/>
          </p:cNvCxnSpPr>
          <p:nvPr/>
        </p:nvCxnSpPr>
        <p:spPr>
          <a:xfrm>
            <a:off x="6779686" y="1271290"/>
            <a:ext cx="0" cy="343406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3D4B6EF-DA3E-2D88-90F4-17845CBE41CD}"/>
              </a:ext>
            </a:extLst>
          </p:cNvPr>
          <p:cNvCxnSpPr>
            <a:cxnSpLocks/>
          </p:cNvCxnSpPr>
          <p:nvPr/>
        </p:nvCxnSpPr>
        <p:spPr>
          <a:xfrm>
            <a:off x="2364315" y="1271290"/>
            <a:ext cx="0" cy="3434060"/>
          </a:xfrm>
          <a:prstGeom prst="line">
            <a:avLst/>
          </a:prstGeom>
          <a:ln w="15875" cap="rnd">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D20374A6-F916-D624-66C8-808B5768A80B}"/>
              </a:ext>
            </a:extLst>
          </p:cNvPr>
          <p:cNvGrpSpPr/>
          <p:nvPr/>
        </p:nvGrpSpPr>
        <p:grpSpPr>
          <a:xfrm>
            <a:off x="664105" y="2235636"/>
            <a:ext cx="1192736" cy="2592706"/>
            <a:chOff x="974377" y="1944176"/>
            <a:chExt cx="1240235" cy="2695954"/>
          </a:xfrm>
        </p:grpSpPr>
        <p:sp>
          <p:nvSpPr>
            <p:cNvPr id="38" name="Rectangle: Rounded Corners 37">
              <a:extLst>
                <a:ext uri="{FF2B5EF4-FFF2-40B4-BE49-F238E27FC236}">
                  <a16:creationId xmlns:a16="http://schemas.microsoft.com/office/drawing/2014/main" id="{145D37D1-740E-8F15-BF61-D690E3EFD2BB}"/>
                </a:ext>
              </a:extLst>
            </p:cNvPr>
            <p:cNvSpPr/>
            <p:nvPr/>
          </p:nvSpPr>
          <p:spPr>
            <a:xfrm>
              <a:off x="1053822" y="2101673"/>
              <a:ext cx="1081344" cy="2360300"/>
            </a:xfrm>
            <a:prstGeom prst="roundRect">
              <a:avLst>
                <a:gd name="adj" fmla="val 10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pic>
          <p:nvPicPr>
            <p:cNvPr id="39" name="Picture 38" descr="A screenshot of a credit balance&#10;&#10;Description automatically generated">
              <a:extLst>
                <a:ext uri="{FF2B5EF4-FFF2-40B4-BE49-F238E27FC236}">
                  <a16:creationId xmlns:a16="http://schemas.microsoft.com/office/drawing/2014/main" id="{285DD764-7F0D-3C3D-FDCF-ADFE959A35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4144" y="2093197"/>
              <a:ext cx="1155740" cy="2369683"/>
            </a:xfrm>
            <a:prstGeom prst="roundRect">
              <a:avLst>
                <a:gd name="adj" fmla="val 12546"/>
              </a:avLst>
            </a:prstGeom>
          </p:spPr>
        </p:pic>
        <p:pic>
          <p:nvPicPr>
            <p:cNvPr id="40" name="Picture 39" descr="A cell phone with a black screen&#10;&#10;Description automatically generated">
              <a:extLst>
                <a:ext uri="{FF2B5EF4-FFF2-40B4-BE49-F238E27FC236}">
                  <a16:creationId xmlns:a16="http://schemas.microsoft.com/office/drawing/2014/main" id="{CC7EF481-8425-3032-854E-0DCFF920D3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68" r="6615"/>
            <a:stretch/>
          </p:blipFill>
          <p:spPr>
            <a:xfrm>
              <a:off x="974377" y="1944176"/>
              <a:ext cx="1240235" cy="2695954"/>
            </a:xfrm>
            <a:prstGeom prst="rect">
              <a:avLst/>
            </a:prstGeom>
          </p:spPr>
        </p:pic>
      </p:grpSp>
      <p:grpSp>
        <p:nvGrpSpPr>
          <p:cNvPr id="41" name="Group 40">
            <a:extLst>
              <a:ext uri="{FF2B5EF4-FFF2-40B4-BE49-F238E27FC236}">
                <a16:creationId xmlns:a16="http://schemas.microsoft.com/office/drawing/2014/main" id="{67617167-233C-8EF7-B4A7-BB9B728839C4}"/>
              </a:ext>
            </a:extLst>
          </p:cNvPr>
          <p:cNvGrpSpPr/>
          <p:nvPr/>
        </p:nvGrpSpPr>
        <p:grpSpPr>
          <a:xfrm>
            <a:off x="7287161" y="2235636"/>
            <a:ext cx="1192736" cy="2592706"/>
            <a:chOff x="7008834" y="1944176"/>
            <a:chExt cx="1240235" cy="2695954"/>
          </a:xfrm>
        </p:grpSpPr>
        <p:sp>
          <p:nvSpPr>
            <p:cNvPr id="42" name="Rectangle: Rounded Corners 41">
              <a:extLst>
                <a:ext uri="{FF2B5EF4-FFF2-40B4-BE49-F238E27FC236}">
                  <a16:creationId xmlns:a16="http://schemas.microsoft.com/office/drawing/2014/main" id="{8950F3C5-3BF0-32BF-A754-A9D26E126DA6}"/>
                </a:ext>
              </a:extLst>
            </p:cNvPr>
            <p:cNvSpPr/>
            <p:nvPr/>
          </p:nvSpPr>
          <p:spPr>
            <a:xfrm>
              <a:off x="7085038" y="2101673"/>
              <a:ext cx="1081344" cy="2360300"/>
            </a:xfrm>
            <a:prstGeom prst="roundRect">
              <a:avLst>
                <a:gd name="adj" fmla="val 10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pic>
          <p:nvPicPr>
            <p:cNvPr id="43" name="Picture 42" descr="A screenshot of a phone&#10;&#10;AI-generated content may be incorrect.">
              <a:extLst>
                <a:ext uri="{FF2B5EF4-FFF2-40B4-BE49-F238E27FC236}">
                  <a16:creationId xmlns:a16="http://schemas.microsoft.com/office/drawing/2014/main" id="{48EB9ADE-D4E0-823C-0803-2480AC5D9FC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967" t="1212" r="4925" b="14036"/>
            <a:stretch/>
          </p:blipFill>
          <p:spPr>
            <a:xfrm>
              <a:off x="7085038" y="2106528"/>
              <a:ext cx="1090438" cy="2361161"/>
            </a:xfrm>
            <a:prstGeom prst="rect">
              <a:avLst/>
            </a:prstGeom>
          </p:spPr>
        </p:pic>
        <p:pic>
          <p:nvPicPr>
            <p:cNvPr id="44" name="Picture 43" descr="A cell phone with a black screen&#10;&#10;Description automatically generated">
              <a:extLst>
                <a:ext uri="{FF2B5EF4-FFF2-40B4-BE49-F238E27FC236}">
                  <a16:creationId xmlns:a16="http://schemas.microsoft.com/office/drawing/2014/main" id="{720119A7-9D3F-873F-AA39-9478AC4478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68" r="6615"/>
            <a:stretch/>
          </p:blipFill>
          <p:spPr>
            <a:xfrm>
              <a:off x="7008834" y="1944176"/>
              <a:ext cx="1240235" cy="2695954"/>
            </a:xfrm>
            <a:prstGeom prst="rect">
              <a:avLst/>
            </a:prstGeom>
          </p:spPr>
        </p:pic>
      </p:grpSp>
      <p:grpSp>
        <p:nvGrpSpPr>
          <p:cNvPr id="45" name="Group 44">
            <a:extLst>
              <a:ext uri="{FF2B5EF4-FFF2-40B4-BE49-F238E27FC236}">
                <a16:creationId xmlns:a16="http://schemas.microsoft.com/office/drawing/2014/main" id="{9FB12891-3FC3-053C-71F0-DD92429DE417}"/>
              </a:ext>
            </a:extLst>
          </p:cNvPr>
          <p:cNvGrpSpPr/>
          <p:nvPr/>
        </p:nvGrpSpPr>
        <p:grpSpPr>
          <a:xfrm>
            <a:off x="5079475" y="2235636"/>
            <a:ext cx="1192736" cy="2592706"/>
            <a:chOff x="4944385" y="1944175"/>
            <a:chExt cx="1240235" cy="2695955"/>
          </a:xfrm>
        </p:grpSpPr>
        <p:grpSp>
          <p:nvGrpSpPr>
            <p:cNvPr id="46" name="Group 45">
              <a:extLst>
                <a:ext uri="{FF2B5EF4-FFF2-40B4-BE49-F238E27FC236}">
                  <a16:creationId xmlns:a16="http://schemas.microsoft.com/office/drawing/2014/main" id="{DBFF8817-DF1A-2451-0336-9B278927DD6C}"/>
                </a:ext>
              </a:extLst>
            </p:cNvPr>
            <p:cNvGrpSpPr/>
            <p:nvPr/>
          </p:nvGrpSpPr>
          <p:grpSpPr>
            <a:xfrm>
              <a:off x="4995626" y="2089872"/>
              <a:ext cx="1137752" cy="2383903"/>
              <a:chOff x="4995626" y="2089872"/>
              <a:chExt cx="1137752" cy="2383903"/>
            </a:xfrm>
          </p:grpSpPr>
          <p:grpSp>
            <p:nvGrpSpPr>
              <p:cNvPr id="48" name="Group 47">
                <a:extLst>
                  <a:ext uri="{FF2B5EF4-FFF2-40B4-BE49-F238E27FC236}">
                    <a16:creationId xmlns:a16="http://schemas.microsoft.com/office/drawing/2014/main" id="{C6D33021-93D0-8558-6893-A08BD79211C9}"/>
                  </a:ext>
                </a:extLst>
              </p:cNvPr>
              <p:cNvGrpSpPr/>
              <p:nvPr/>
            </p:nvGrpSpPr>
            <p:grpSpPr>
              <a:xfrm>
                <a:off x="5023830" y="2089872"/>
                <a:ext cx="1081344" cy="2383903"/>
                <a:chOff x="4988400" y="2101673"/>
                <a:chExt cx="1081344" cy="2360300"/>
              </a:xfrm>
            </p:grpSpPr>
            <p:sp>
              <p:nvSpPr>
                <p:cNvPr id="50" name="Rectangle: Rounded Corners 49">
                  <a:extLst>
                    <a:ext uri="{FF2B5EF4-FFF2-40B4-BE49-F238E27FC236}">
                      <a16:creationId xmlns:a16="http://schemas.microsoft.com/office/drawing/2014/main" id="{140287D8-36CC-D35E-57A9-675E971B6CE9}"/>
                    </a:ext>
                  </a:extLst>
                </p:cNvPr>
                <p:cNvSpPr/>
                <p:nvPr/>
              </p:nvSpPr>
              <p:spPr>
                <a:xfrm>
                  <a:off x="4988400" y="2101673"/>
                  <a:ext cx="1081344" cy="2360300"/>
                </a:xfrm>
                <a:prstGeom prst="roundRect">
                  <a:avLst>
                    <a:gd name="adj" fmla="val 109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sp>
              <p:nvSpPr>
                <p:cNvPr id="51" name="Rectangle: Rounded Corners 50">
                  <a:extLst>
                    <a:ext uri="{FF2B5EF4-FFF2-40B4-BE49-F238E27FC236}">
                      <a16:creationId xmlns:a16="http://schemas.microsoft.com/office/drawing/2014/main" id="{31F02B97-745B-C744-44F4-6065981FE9AA}"/>
                    </a:ext>
                  </a:extLst>
                </p:cNvPr>
                <p:cNvSpPr/>
                <p:nvPr/>
              </p:nvSpPr>
              <p:spPr>
                <a:xfrm>
                  <a:off x="4988400" y="4140199"/>
                  <a:ext cx="1081344" cy="321773"/>
                </a:xfrm>
                <a:prstGeom prst="roundRect">
                  <a:avLst>
                    <a:gd name="adj" fmla="val 3034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grpSp>
          <p:pic>
            <p:nvPicPr>
              <p:cNvPr id="49" name="Picture 48" descr="A screenshot of a phone&#10;&#10;Description automatically generated">
                <a:extLst>
                  <a:ext uri="{FF2B5EF4-FFF2-40B4-BE49-F238E27FC236}">
                    <a16:creationId xmlns:a16="http://schemas.microsoft.com/office/drawing/2014/main" id="{D0F2D83F-47D8-A39F-CC08-D952FB443507}"/>
                  </a:ext>
                </a:extLst>
              </p:cNvPr>
              <p:cNvPicPr>
                <a:picLocks noChangeAspect="1"/>
              </p:cNvPicPr>
              <p:nvPr/>
            </p:nvPicPr>
            <p:blipFill>
              <a:blip r:embed="rId7" cstate="print">
                <a:extLst>
                  <a:ext uri="{28A0092B-C50C-407E-A947-70E740481C1C}">
                    <a14:useLocalDpi xmlns:a14="http://schemas.microsoft.com/office/drawing/2010/main" val="0"/>
                  </a:ext>
                </a:extLst>
              </a:blip>
              <a:srcRect l="3830" t="20517" r="4545" b="356"/>
              <a:stretch/>
            </p:blipFill>
            <p:spPr>
              <a:xfrm>
                <a:off x="4995626" y="2102912"/>
                <a:ext cx="1137752" cy="2359061"/>
              </a:xfrm>
              <a:prstGeom prst="roundRect">
                <a:avLst>
                  <a:gd name="adj" fmla="val 9970"/>
                </a:avLst>
              </a:prstGeom>
            </p:spPr>
          </p:pic>
        </p:grpSp>
        <p:pic>
          <p:nvPicPr>
            <p:cNvPr id="47" name="Picture 46" descr="A cell phone with a black screen&#10;&#10;Description automatically generated">
              <a:extLst>
                <a:ext uri="{FF2B5EF4-FFF2-40B4-BE49-F238E27FC236}">
                  <a16:creationId xmlns:a16="http://schemas.microsoft.com/office/drawing/2014/main" id="{00A195C5-80D6-3FF2-F96D-3250EE1CBE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68" r="6615"/>
            <a:stretch/>
          </p:blipFill>
          <p:spPr>
            <a:xfrm>
              <a:off x="4944385" y="1944175"/>
              <a:ext cx="1240235" cy="2695955"/>
            </a:xfrm>
            <a:prstGeom prst="rect">
              <a:avLst/>
            </a:prstGeom>
          </p:spPr>
        </p:pic>
      </p:grpSp>
      <p:sp>
        <p:nvSpPr>
          <p:cNvPr id="63" name="Rectangle: Rounded Corners 62">
            <a:extLst>
              <a:ext uri="{FF2B5EF4-FFF2-40B4-BE49-F238E27FC236}">
                <a16:creationId xmlns:a16="http://schemas.microsoft.com/office/drawing/2014/main" id="{C031FBF8-5591-8198-D8B2-2C5EDDC6D28B}"/>
              </a:ext>
            </a:extLst>
          </p:cNvPr>
          <p:cNvSpPr/>
          <p:nvPr/>
        </p:nvSpPr>
        <p:spPr>
          <a:xfrm>
            <a:off x="2658536" y="1246221"/>
            <a:ext cx="1619244" cy="400945"/>
          </a:xfrm>
          <a:prstGeom prst="roundRect">
            <a:avLst>
              <a:gd name="adj" fmla="val 5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311815">
              <a:defRPr/>
            </a:pPr>
            <a:r>
              <a:rPr lang="en-US" sz="1000" b="1" kern="0">
                <a:solidFill>
                  <a:srgbClr val="242424"/>
                </a:solidFill>
                <a:cs typeface="Arial" panose="020B0604020202020204" pitchFamily="34" charset="0"/>
              </a:rPr>
              <a:t>Income Tracking</a:t>
            </a:r>
          </a:p>
        </p:txBody>
      </p:sp>
      <p:sp>
        <p:nvSpPr>
          <p:cNvPr id="65" name="Rectangle 64">
            <a:extLst>
              <a:ext uri="{FF2B5EF4-FFF2-40B4-BE49-F238E27FC236}">
                <a16:creationId xmlns:a16="http://schemas.microsoft.com/office/drawing/2014/main" id="{F5426B09-067F-A0DF-2DC0-457EBAA2BA43}"/>
              </a:ext>
            </a:extLst>
          </p:cNvPr>
          <p:cNvSpPr/>
          <p:nvPr/>
        </p:nvSpPr>
        <p:spPr>
          <a:xfrm>
            <a:off x="873767" y="906478"/>
            <a:ext cx="773412" cy="1615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defTabSz="311815">
              <a:defRPr/>
            </a:pPr>
            <a:r>
              <a:rPr lang="en-US" sz="1200" b="1" kern="0">
                <a:solidFill>
                  <a:schemeClr val="accent2"/>
                </a:solidFill>
                <a:latin typeface="Arial"/>
                <a:cs typeface="Arial" panose="020B0604020202020204" pitchFamily="34" charset="0"/>
              </a:rPr>
              <a:t>NEW</a:t>
            </a:r>
          </a:p>
        </p:txBody>
      </p:sp>
      <p:sp>
        <p:nvSpPr>
          <p:cNvPr id="66" name="Rectangle 65">
            <a:extLst>
              <a:ext uri="{FF2B5EF4-FFF2-40B4-BE49-F238E27FC236}">
                <a16:creationId xmlns:a16="http://schemas.microsoft.com/office/drawing/2014/main" id="{F01B0220-CF2F-877B-5373-0AE3E1BF31DC}"/>
              </a:ext>
            </a:extLst>
          </p:cNvPr>
          <p:cNvSpPr/>
          <p:nvPr/>
        </p:nvSpPr>
        <p:spPr>
          <a:xfrm>
            <a:off x="4910517" y="906478"/>
            <a:ext cx="1370146" cy="1615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defTabSz="311815">
              <a:defRPr/>
            </a:pPr>
            <a:r>
              <a:rPr lang="en-US" sz="1200" b="1" kern="0">
                <a:solidFill>
                  <a:schemeClr val="accent2"/>
                </a:solidFill>
                <a:latin typeface="Arial"/>
                <a:cs typeface="Arial" panose="020B0604020202020204" pitchFamily="34" charset="0"/>
              </a:rPr>
              <a:t>Coming Fall 2025</a:t>
            </a:r>
            <a:r>
              <a:rPr lang="en-US" sz="1200" kern="0">
                <a:solidFill>
                  <a:schemeClr val="accent2"/>
                </a:solidFill>
                <a:latin typeface="Arial"/>
                <a:cs typeface="Arial" panose="020B0604020202020204" pitchFamily="34" charset="0"/>
              </a:rPr>
              <a:t>*</a:t>
            </a:r>
          </a:p>
        </p:txBody>
      </p:sp>
      <p:cxnSp>
        <p:nvCxnSpPr>
          <p:cNvPr id="67" name="Straight Connector 66">
            <a:extLst>
              <a:ext uri="{FF2B5EF4-FFF2-40B4-BE49-F238E27FC236}">
                <a16:creationId xmlns:a16="http://schemas.microsoft.com/office/drawing/2014/main" id="{07BA8954-3DA9-1F3C-FDD2-6FD5AD3F89F0}"/>
              </a:ext>
            </a:extLst>
          </p:cNvPr>
          <p:cNvCxnSpPr>
            <a:cxnSpLocks/>
          </p:cNvCxnSpPr>
          <p:nvPr/>
        </p:nvCxnSpPr>
        <p:spPr>
          <a:xfrm>
            <a:off x="2658536" y="987881"/>
            <a:ext cx="2005374" cy="0"/>
          </a:xfrm>
          <a:prstGeom prst="line">
            <a:avLst/>
          </a:prstGeom>
          <a:ln>
            <a:solidFill>
              <a:schemeClr val="accent2"/>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4508E3-190B-D1C8-9166-794831CE93AE}"/>
              </a:ext>
            </a:extLst>
          </p:cNvPr>
          <p:cNvCxnSpPr>
            <a:cxnSpLocks/>
          </p:cNvCxnSpPr>
          <p:nvPr/>
        </p:nvCxnSpPr>
        <p:spPr>
          <a:xfrm>
            <a:off x="6527269" y="987269"/>
            <a:ext cx="2165882" cy="0"/>
          </a:xfrm>
          <a:prstGeom prst="line">
            <a:avLst/>
          </a:prstGeom>
          <a:ln>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4" name="Rectangle: Single Corner Rounded 3">
            <a:extLst>
              <a:ext uri="{FF2B5EF4-FFF2-40B4-BE49-F238E27FC236}">
                <a16:creationId xmlns:a16="http://schemas.microsoft.com/office/drawing/2014/main" id="{4B433739-C88B-857B-D3FD-0C19AC44A4BE}"/>
              </a:ext>
            </a:extLst>
          </p:cNvPr>
          <p:cNvSpPr/>
          <p:nvPr/>
        </p:nvSpPr>
        <p:spPr>
          <a:xfrm rot="10800000">
            <a:off x="6310206" y="-7257"/>
            <a:ext cx="2833793" cy="540655"/>
          </a:xfrm>
          <a:prstGeom prst="round1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a:ea typeface="+mn-ea"/>
              <a:cs typeface="+mn-cs"/>
            </a:endParaRPr>
          </a:p>
        </p:txBody>
      </p:sp>
      <p:sp>
        <p:nvSpPr>
          <p:cNvPr id="5" name="Title 2">
            <a:extLst>
              <a:ext uri="{FF2B5EF4-FFF2-40B4-BE49-F238E27FC236}">
                <a16:creationId xmlns:a16="http://schemas.microsoft.com/office/drawing/2014/main" id="{AC8E4F18-CBD6-A08F-FC08-05685E1B1C12}"/>
              </a:ext>
            </a:extLst>
          </p:cNvPr>
          <p:cNvSpPr txBox="1">
            <a:spLocks/>
          </p:cNvSpPr>
          <p:nvPr/>
        </p:nvSpPr>
        <p:spPr>
          <a:xfrm>
            <a:off x="6604001" y="186127"/>
            <a:ext cx="2082800" cy="15388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r" defTabSz="685800">
              <a:lnSpc>
                <a:spcPct val="100000"/>
              </a:lnSpc>
              <a:spcAft>
                <a:spcPts val="0"/>
              </a:spcAft>
              <a:defRPr/>
            </a:pPr>
            <a:r>
              <a:rPr lang="en-US" sz="1000" b="0" kern="0">
                <a:solidFill>
                  <a:srgbClr val="FFFFFF"/>
                </a:solidFill>
              </a:rPr>
              <a:t>Help Me Understand My Finances </a:t>
            </a:r>
          </a:p>
        </p:txBody>
      </p:sp>
      <p:sp>
        <p:nvSpPr>
          <p:cNvPr id="10" name="TextBox 9">
            <a:extLst>
              <a:ext uri="{FF2B5EF4-FFF2-40B4-BE49-F238E27FC236}">
                <a16:creationId xmlns:a16="http://schemas.microsoft.com/office/drawing/2014/main" id="{6C52816F-EC5C-8642-E34A-A4F030EB7FA5}"/>
              </a:ext>
            </a:extLst>
          </p:cNvPr>
          <p:cNvSpPr txBox="1"/>
          <p:nvPr/>
        </p:nvSpPr>
        <p:spPr>
          <a:xfrm>
            <a:off x="2282711" y="4863665"/>
            <a:ext cx="4572000" cy="183896"/>
          </a:xfrm>
          <a:prstGeom prst="rect">
            <a:avLst/>
          </a:prstGeom>
          <a:noFill/>
        </p:spPr>
        <p:txBody>
          <a:bodyPr wrap="square">
            <a:spAutoFit/>
          </a:bodyPr>
          <a:lstStyle/>
          <a:p>
            <a:pPr algn="ctr" defTabSz="311815">
              <a:lnSpc>
                <a:spcPct val="85000"/>
              </a:lnSpc>
              <a:buClr>
                <a:srgbClr val="FEEB29"/>
              </a:buClr>
              <a:buSzPct val="70000"/>
              <a:defRPr/>
            </a:pPr>
            <a:r>
              <a:rPr lang="en-US" sz="700">
                <a:solidFill>
                  <a:schemeClr val="tx2"/>
                </a:solidFill>
                <a:latin typeface="Arial"/>
              </a:rPr>
              <a:t>*Features and timeline subject to change. </a:t>
            </a:r>
          </a:p>
        </p:txBody>
      </p:sp>
      <p:sp>
        <p:nvSpPr>
          <p:cNvPr id="6" name="Slide Number Placeholder 5">
            <a:extLst>
              <a:ext uri="{FF2B5EF4-FFF2-40B4-BE49-F238E27FC236}">
                <a16:creationId xmlns:a16="http://schemas.microsoft.com/office/drawing/2014/main" id="{70EDA638-AE13-5ED1-392D-2A844C2B1C89}"/>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17</a:t>
            </a:fld>
            <a:endParaRPr lang="en-US"/>
          </a:p>
        </p:txBody>
      </p:sp>
    </p:spTree>
    <p:extLst>
      <p:ext uri="{BB962C8B-B14F-4D97-AF65-F5344CB8AC3E}">
        <p14:creationId xmlns:p14="http://schemas.microsoft.com/office/powerpoint/2010/main" val="384695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DDC7D-6ECB-E4D1-70E5-EC0B1EEAFE79}"/>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9F971170-25D7-FAE6-C6A8-5F6F1BD8DEB7}"/>
              </a:ext>
            </a:extLst>
          </p:cNvPr>
          <p:cNvSpPr>
            <a:spLocks/>
          </p:cNvSpPr>
          <p:nvPr/>
        </p:nvSpPr>
        <p:spPr>
          <a:xfrm>
            <a:off x="0" y="1119085"/>
            <a:ext cx="9144000" cy="54575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11815" rtl="0" eaLnBrk="1" fontAlgn="auto" latinLnBrk="0" hangingPunct="1">
              <a:lnSpc>
                <a:spcPct val="100000"/>
              </a:lnSpc>
              <a:spcBef>
                <a:spcPts val="0"/>
              </a:spcBef>
              <a:spcAft>
                <a:spcPts val="0"/>
              </a:spcAft>
              <a:buClrTx/>
              <a:buSzTx/>
              <a:buFontTx/>
              <a:buNone/>
              <a:tabLst/>
              <a:defRPr/>
            </a:pPr>
            <a:endParaRPr kumimoji="0" lang="en-US" sz="788" b="0" i="0" u="none" strike="noStrike" kern="1200" cap="none" spc="0" normalizeH="0" baseline="0" noProof="0" err="1">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itle 2">
            <a:extLst>
              <a:ext uri="{FF2B5EF4-FFF2-40B4-BE49-F238E27FC236}">
                <a16:creationId xmlns:a16="http://schemas.microsoft.com/office/drawing/2014/main" id="{B4B1F2C7-BBCD-A3FB-5580-4BB53FC5221D}"/>
              </a:ext>
            </a:extLst>
          </p:cNvPr>
          <p:cNvSpPr txBox="1">
            <a:spLocks/>
          </p:cNvSpPr>
          <p:nvPr/>
        </p:nvSpPr>
        <p:spPr>
          <a:xfrm>
            <a:off x="5507831" y="315621"/>
            <a:ext cx="3293270" cy="316497"/>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r" defTabSz="685800">
              <a:spcAft>
                <a:spcPts val="225"/>
              </a:spcAft>
              <a:defRPr/>
            </a:pPr>
            <a:r>
              <a:rPr lang="en-US" sz="750" b="0" kern="0" cap="all" spc="150">
                <a:solidFill>
                  <a:srgbClr val="FFFFFF"/>
                </a:solidFill>
                <a:latin typeface="Arial"/>
              </a:rPr>
              <a:t>Essential, Premier, Premier Plus, Executive</a:t>
            </a:r>
          </a:p>
          <a:p>
            <a:pPr algn="r" defTabSz="685800">
              <a:spcAft>
                <a:spcPts val="225"/>
              </a:spcAft>
              <a:defRPr/>
            </a:pPr>
            <a:r>
              <a:rPr lang="en-US" sz="1350" kern="0">
                <a:solidFill>
                  <a:srgbClr val="FFFFFF"/>
                </a:solidFill>
                <a:latin typeface="Arial"/>
              </a:rPr>
              <a:t>Launching Summer 2025</a:t>
            </a:r>
            <a:endParaRPr lang="en-PH" sz="1350" kern="0">
              <a:solidFill>
                <a:srgbClr val="FFFFFF"/>
              </a:solidFill>
              <a:latin typeface="Arial"/>
            </a:endParaRPr>
          </a:p>
        </p:txBody>
      </p:sp>
      <p:sp>
        <p:nvSpPr>
          <p:cNvPr id="7" name="Title 6">
            <a:extLst>
              <a:ext uri="{FF2B5EF4-FFF2-40B4-BE49-F238E27FC236}">
                <a16:creationId xmlns:a16="http://schemas.microsoft.com/office/drawing/2014/main" id="{8696D3DA-B988-B78C-CE79-2EDD1B6EF699}"/>
              </a:ext>
            </a:extLst>
          </p:cNvPr>
          <p:cNvSpPr>
            <a:spLocks noGrp="1"/>
          </p:cNvSpPr>
          <p:nvPr>
            <p:ph type="title"/>
          </p:nvPr>
        </p:nvSpPr>
        <p:spPr/>
        <p:txBody>
          <a:bodyPr/>
          <a:lstStyle/>
          <a:p>
            <a:r>
              <a:rPr lang="en-US"/>
              <a:t>Income &amp; Spending Tracking</a:t>
            </a:r>
          </a:p>
        </p:txBody>
      </p:sp>
      <p:sp>
        <p:nvSpPr>
          <p:cNvPr id="9" name="Title 2">
            <a:extLst>
              <a:ext uri="{FF2B5EF4-FFF2-40B4-BE49-F238E27FC236}">
                <a16:creationId xmlns:a16="http://schemas.microsoft.com/office/drawing/2014/main" id="{321CB27F-4BA5-D848-E530-20294A2888B6}"/>
              </a:ext>
            </a:extLst>
          </p:cNvPr>
          <p:cNvSpPr txBox="1">
            <a:spLocks/>
          </p:cNvSpPr>
          <p:nvPr/>
        </p:nvSpPr>
        <p:spPr>
          <a:xfrm>
            <a:off x="2769876" y="1268849"/>
            <a:ext cx="5916924" cy="246221"/>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ctr" defTabSz="685800">
              <a:lnSpc>
                <a:spcPct val="100000"/>
              </a:lnSpc>
              <a:spcAft>
                <a:spcPts val="0"/>
              </a:spcAft>
              <a:defRPr/>
            </a:pPr>
            <a:r>
              <a:rPr lang="en-US" sz="1600" kern="0">
                <a:solidFill>
                  <a:srgbClr val="242424"/>
                </a:solidFill>
              </a:rPr>
              <a:t>Coming Fall 2025</a:t>
            </a:r>
            <a:r>
              <a:rPr lang="en-US" sz="1600" b="0" kern="0">
                <a:solidFill>
                  <a:srgbClr val="242424"/>
                </a:solidFill>
              </a:rPr>
              <a:t>*</a:t>
            </a:r>
            <a:r>
              <a:rPr lang="en-US" sz="1600" kern="0">
                <a:solidFill>
                  <a:srgbClr val="242424"/>
                </a:solidFill>
              </a:rPr>
              <a:t> in all Norton LifeLock Benefit Plans</a:t>
            </a:r>
          </a:p>
        </p:txBody>
      </p:sp>
      <p:sp>
        <p:nvSpPr>
          <p:cNvPr id="13" name="Rounded Rectangle 4">
            <a:extLst>
              <a:ext uri="{FF2B5EF4-FFF2-40B4-BE49-F238E27FC236}">
                <a16:creationId xmlns:a16="http://schemas.microsoft.com/office/drawing/2014/main" id="{3F001917-AAB0-9CCE-7F0F-89F659DF520D}"/>
              </a:ext>
            </a:extLst>
          </p:cNvPr>
          <p:cNvSpPr>
            <a:spLocks/>
          </p:cNvSpPr>
          <p:nvPr/>
        </p:nvSpPr>
        <p:spPr>
          <a:xfrm>
            <a:off x="5822953" y="1759458"/>
            <a:ext cx="2870197" cy="1310257"/>
          </a:xfrm>
          <a:prstGeom prst="roundRect">
            <a:avLst>
              <a:gd name="adj" fmla="val 12579"/>
            </a:avLst>
          </a:prstGeom>
          <a:solidFill>
            <a:schemeClr val="bg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defRPr/>
            </a:pPr>
            <a:endParaRPr lang="en-US" sz="1050">
              <a:solidFill>
                <a:srgbClr val="242424"/>
              </a:solidFill>
              <a:latin typeface="Arial"/>
            </a:endParaRPr>
          </a:p>
        </p:txBody>
      </p:sp>
      <p:sp>
        <p:nvSpPr>
          <p:cNvPr id="15" name="Title 2">
            <a:extLst>
              <a:ext uri="{FF2B5EF4-FFF2-40B4-BE49-F238E27FC236}">
                <a16:creationId xmlns:a16="http://schemas.microsoft.com/office/drawing/2014/main" id="{310EA546-92D2-1136-9E00-0FDC1C8BA3FA}"/>
              </a:ext>
            </a:extLst>
          </p:cNvPr>
          <p:cNvSpPr txBox="1">
            <a:spLocks/>
          </p:cNvSpPr>
          <p:nvPr/>
        </p:nvSpPr>
        <p:spPr>
          <a:xfrm>
            <a:off x="6027520" y="2411390"/>
            <a:ext cx="2461062" cy="55399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225"/>
              </a:spcAft>
              <a:defRPr/>
            </a:pPr>
            <a:r>
              <a:rPr lang="en-US" sz="1000" b="0" kern="0">
                <a:solidFill>
                  <a:srgbClr val="242424"/>
                </a:solidFill>
              </a:rPr>
              <a:t>Provide an aggregated view of overall finances, showing how much was </a:t>
            </a:r>
            <a:r>
              <a:rPr lang="en-US" sz="1000" kern="0">
                <a:solidFill>
                  <a:schemeClr val="accent2"/>
                </a:solidFill>
              </a:rPr>
              <a:t>spent, earned, and actively monitored </a:t>
            </a:r>
            <a:br>
              <a:rPr lang="en-US" sz="1000" kern="0">
                <a:solidFill>
                  <a:schemeClr val="accent2"/>
                </a:solidFill>
              </a:rPr>
            </a:br>
            <a:r>
              <a:rPr lang="en-US" sz="1000" b="0" kern="0">
                <a:solidFill>
                  <a:srgbClr val="242424"/>
                </a:solidFill>
              </a:rPr>
              <a:t>via LifeLock.</a:t>
            </a:r>
          </a:p>
        </p:txBody>
      </p:sp>
      <p:grpSp>
        <p:nvGrpSpPr>
          <p:cNvPr id="16" name="Picture Placeholder 1446">
            <a:extLst>
              <a:ext uri="{FF2B5EF4-FFF2-40B4-BE49-F238E27FC236}">
                <a16:creationId xmlns:a16="http://schemas.microsoft.com/office/drawing/2014/main" id="{F47CE2E5-470D-A261-AD27-011A399F1137}"/>
              </a:ext>
            </a:extLst>
          </p:cNvPr>
          <p:cNvGrpSpPr/>
          <p:nvPr/>
        </p:nvGrpSpPr>
        <p:grpSpPr>
          <a:xfrm>
            <a:off x="6002197" y="1903322"/>
            <a:ext cx="415867" cy="418976"/>
            <a:chOff x="5092358" y="4855133"/>
            <a:chExt cx="413028" cy="416115"/>
          </a:xfrm>
        </p:grpSpPr>
        <p:sp>
          <p:nvSpPr>
            <p:cNvPr id="17" name="Freeform: Shape 16">
              <a:extLst>
                <a:ext uri="{FF2B5EF4-FFF2-40B4-BE49-F238E27FC236}">
                  <a16:creationId xmlns:a16="http://schemas.microsoft.com/office/drawing/2014/main" id="{0A6F06E2-B57B-A0DF-7394-DA9EF9A05001}"/>
                </a:ext>
              </a:extLst>
            </p:cNvPr>
            <p:cNvSpPr/>
            <p:nvPr/>
          </p:nvSpPr>
          <p:spPr>
            <a:xfrm flipV="1">
              <a:off x="5092358" y="4855133"/>
              <a:ext cx="413028" cy="413028"/>
            </a:xfrm>
            <a:custGeom>
              <a:avLst/>
              <a:gdLst>
                <a:gd name="connsiteX0" fmla="*/ 412864 w 413028"/>
                <a:gd name="connsiteY0" fmla="*/ 206350 h 413028"/>
                <a:gd name="connsiteX1" fmla="*/ 206350 w 413028"/>
                <a:gd name="connsiteY1" fmla="*/ -165 h 413028"/>
                <a:gd name="connsiteX2" fmla="*/ -165 w 413028"/>
                <a:gd name="connsiteY2" fmla="*/ 206350 h 413028"/>
                <a:gd name="connsiteX3" fmla="*/ 206350 w 413028"/>
                <a:gd name="connsiteY3" fmla="*/ 412864 h 413028"/>
                <a:gd name="connsiteX4" fmla="*/ 412864 w 413028"/>
                <a:gd name="connsiteY4" fmla="*/ 206350 h 413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028" h="413028">
                  <a:moveTo>
                    <a:pt x="412864" y="206350"/>
                  </a:moveTo>
                  <a:cubicBezTo>
                    <a:pt x="412864" y="92295"/>
                    <a:pt x="320404" y="-165"/>
                    <a:pt x="206350" y="-165"/>
                  </a:cubicBezTo>
                  <a:cubicBezTo>
                    <a:pt x="92295" y="-165"/>
                    <a:pt x="-165" y="92295"/>
                    <a:pt x="-165" y="206350"/>
                  </a:cubicBezTo>
                  <a:cubicBezTo>
                    <a:pt x="-165" y="320404"/>
                    <a:pt x="92295" y="412864"/>
                    <a:pt x="206350" y="412864"/>
                  </a:cubicBezTo>
                  <a:cubicBezTo>
                    <a:pt x="320404" y="412864"/>
                    <a:pt x="412864" y="320404"/>
                    <a:pt x="412864" y="206350"/>
                  </a:cubicBezTo>
                </a:path>
              </a:pathLst>
            </a:custGeom>
            <a:solidFill>
              <a:schemeClr val="accent1"/>
            </a:solidFill>
            <a:ln w="1071"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E58E2C7-E0B2-8AF2-2DFF-80FD78E420F2}"/>
                </a:ext>
              </a:extLst>
            </p:cNvPr>
            <p:cNvSpPr/>
            <p:nvPr/>
          </p:nvSpPr>
          <p:spPr>
            <a:xfrm flipV="1">
              <a:off x="5171702" y="4934478"/>
              <a:ext cx="254338" cy="254338"/>
            </a:xfrm>
            <a:custGeom>
              <a:avLst/>
              <a:gdLst>
                <a:gd name="connsiteX0" fmla="*/ 127005 w 254338"/>
                <a:gd name="connsiteY0" fmla="*/ -165 h 254338"/>
                <a:gd name="connsiteX1" fmla="*/ -165 w 254338"/>
                <a:gd name="connsiteY1" fmla="*/ 127005 h 254338"/>
                <a:gd name="connsiteX2" fmla="*/ 127005 w 254338"/>
                <a:gd name="connsiteY2" fmla="*/ 254174 h 254338"/>
                <a:gd name="connsiteX3" fmla="*/ 254174 w 254338"/>
                <a:gd name="connsiteY3" fmla="*/ 127005 h 254338"/>
                <a:gd name="connsiteX4" fmla="*/ 127005 w 254338"/>
                <a:gd name="connsiteY4" fmla="*/ -165 h 254338"/>
                <a:gd name="connsiteX5" fmla="*/ 127005 w 254338"/>
                <a:gd name="connsiteY5" fmla="*/ 235034 h 254338"/>
                <a:gd name="connsiteX6" fmla="*/ 18975 w 254338"/>
                <a:gd name="connsiteY6" fmla="*/ 127005 h 254338"/>
                <a:gd name="connsiteX7" fmla="*/ 127005 w 254338"/>
                <a:gd name="connsiteY7" fmla="*/ 18975 h 254338"/>
                <a:gd name="connsiteX8" fmla="*/ 235035 w 254338"/>
                <a:gd name="connsiteY8" fmla="*/ 127005 h 254338"/>
                <a:gd name="connsiteX9" fmla="*/ 127005 w 254338"/>
                <a:gd name="connsiteY9" fmla="*/ 235034 h 254338"/>
                <a:gd name="connsiteX10" fmla="*/ 127005 w 254338"/>
                <a:gd name="connsiteY10" fmla="*/ 235034 h 25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4338" h="254338">
                  <a:moveTo>
                    <a:pt x="127005" y="-165"/>
                  </a:moveTo>
                  <a:cubicBezTo>
                    <a:pt x="56869" y="-165"/>
                    <a:pt x="-165" y="56869"/>
                    <a:pt x="-165" y="127005"/>
                  </a:cubicBezTo>
                  <a:cubicBezTo>
                    <a:pt x="-165" y="197140"/>
                    <a:pt x="56869" y="254174"/>
                    <a:pt x="127005" y="254174"/>
                  </a:cubicBezTo>
                  <a:cubicBezTo>
                    <a:pt x="197136" y="254174"/>
                    <a:pt x="254174" y="197140"/>
                    <a:pt x="254174" y="127005"/>
                  </a:cubicBezTo>
                  <a:cubicBezTo>
                    <a:pt x="254174" y="56869"/>
                    <a:pt x="197136" y="-165"/>
                    <a:pt x="127005" y="-165"/>
                  </a:cubicBezTo>
                  <a:close/>
                  <a:moveTo>
                    <a:pt x="127005" y="235034"/>
                  </a:moveTo>
                  <a:cubicBezTo>
                    <a:pt x="67429" y="235034"/>
                    <a:pt x="18975" y="186582"/>
                    <a:pt x="18975" y="127005"/>
                  </a:cubicBezTo>
                  <a:cubicBezTo>
                    <a:pt x="18975" y="67429"/>
                    <a:pt x="67429" y="18975"/>
                    <a:pt x="127005" y="18975"/>
                  </a:cubicBezTo>
                  <a:cubicBezTo>
                    <a:pt x="186582" y="18975"/>
                    <a:pt x="235035" y="67429"/>
                    <a:pt x="235035" y="127005"/>
                  </a:cubicBezTo>
                  <a:cubicBezTo>
                    <a:pt x="235035" y="186582"/>
                    <a:pt x="186582" y="235034"/>
                    <a:pt x="127005" y="235034"/>
                  </a:cubicBezTo>
                  <a:lnTo>
                    <a:pt x="127005" y="235034"/>
                  </a:lnTo>
                </a:path>
              </a:pathLst>
            </a:custGeom>
            <a:solidFill>
              <a:srgbClr val="242424"/>
            </a:solidFill>
            <a:ln w="1071"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4EE64C8-2751-9E11-B8EA-00370903A3FF}"/>
                </a:ext>
              </a:extLst>
            </p:cNvPr>
            <p:cNvSpPr/>
            <p:nvPr/>
          </p:nvSpPr>
          <p:spPr>
            <a:xfrm flipV="1">
              <a:off x="5254204" y="4983563"/>
              <a:ext cx="89125" cy="156359"/>
            </a:xfrm>
            <a:custGeom>
              <a:avLst/>
              <a:gdLst>
                <a:gd name="connsiteX0" fmla="*/ 86596 w 89125"/>
                <a:gd name="connsiteY0" fmla="*/ 63994 h 156359"/>
                <a:gd name="connsiteX1" fmla="*/ 79667 w 89125"/>
                <a:gd name="connsiteY1" fmla="*/ 73343 h 156359"/>
                <a:gd name="connsiteX2" fmla="*/ 68794 w 89125"/>
                <a:gd name="connsiteY2" fmla="*/ 80209 h 156359"/>
                <a:gd name="connsiteX3" fmla="*/ 54548 w 89125"/>
                <a:gd name="connsiteY3" fmla="*/ 84849 h 156359"/>
                <a:gd name="connsiteX4" fmla="*/ 50800 w 89125"/>
                <a:gd name="connsiteY4" fmla="*/ 85741 h 156359"/>
                <a:gd name="connsiteX5" fmla="*/ 51118 w 89125"/>
                <a:gd name="connsiteY5" fmla="*/ 122301 h 156359"/>
                <a:gd name="connsiteX6" fmla="*/ 61228 w 89125"/>
                <a:gd name="connsiteY6" fmla="*/ 118297 h 156359"/>
                <a:gd name="connsiteX7" fmla="*/ 66441 w 89125"/>
                <a:gd name="connsiteY7" fmla="*/ 112382 h 156359"/>
                <a:gd name="connsiteX8" fmla="*/ 73689 w 89125"/>
                <a:gd name="connsiteY8" fmla="*/ 107551 h 156359"/>
                <a:gd name="connsiteX9" fmla="*/ 75531 w 89125"/>
                <a:gd name="connsiteY9" fmla="*/ 107551 h 156359"/>
                <a:gd name="connsiteX10" fmla="*/ 83033 w 89125"/>
                <a:gd name="connsiteY10" fmla="*/ 111937 h 156359"/>
                <a:gd name="connsiteX11" fmla="*/ 82910 w 89125"/>
                <a:gd name="connsiteY11" fmla="*/ 120650 h 156359"/>
                <a:gd name="connsiteX12" fmla="*/ 82019 w 89125"/>
                <a:gd name="connsiteY12" fmla="*/ 121982 h 156359"/>
                <a:gd name="connsiteX13" fmla="*/ 67328 w 89125"/>
                <a:gd name="connsiteY13" fmla="*/ 134002 h 156359"/>
                <a:gd name="connsiteX14" fmla="*/ 51305 w 89125"/>
                <a:gd name="connsiteY14" fmla="*/ 138070 h 156359"/>
                <a:gd name="connsiteX15" fmla="*/ 51368 w 89125"/>
                <a:gd name="connsiteY15" fmla="*/ 148119 h 156359"/>
                <a:gd name="connsiteX16" fmla="*/ 43485 w 89125"/>
                <a:gd name="connsiteY16" fmla="*/ 156195 h 156359"/>
                <a:gd name="connsiteX17" fmla="*/ 43421 w 89125"/>
                <a:gd name="connsiteY17" fmla="*/ 156195 h 156359"/>
                <a:gd name="connsiteX18" fmla="*/ 35413 w 89125"/>
                <a:gd name="connsiteY18" fmla="*/ 148310 h 156359"/>
                <a:gd name="connsiteX19" fmla="*/ 35282 w 89125"/>
                <a:gd name="connsiteY19" fmla="*/ 137688 h 156359"/>
                <a:gd name="connsiteX20" fmla="*/ 21742 w 89125"/>
                <a:gd name="connsiteY20" fmla="*/ 134002 h 156359"/>
                <a:gd name="connsiteX21" fmla="*/ 6350 w 89125"/>
                <a:gd name="connsiteY21" fmla="*/ 121919 h 156359"/>
                <a:gd name="connsiteX22" fmla="*/ 946 w 89125"/>
                <a:gd name="connsiteY22" fmla="*/ 104179 h 156359"/>
                <a:gd name="connsiteX23" fmla="*/ 8894 w 89125"/>
                <a:gd name="connsiteY23" fmla="*/ 84790 h 156359"/>
                <a:gd name="connsiteX24" fmla="*/ 32233 w 89125"/>
                <a:gd name="connsiteY24" fmla="*/ 73598 h 156359"/>
                <a:gd name="connsiteX25" fmla="*/ 34712 w 89125"/>
                <a:gd name="connsiteY25" fmla="*/ 72961 h 156359"/>
                <a:gd name="connsiteX26" fmla="*/ 34331 w 89125"/>
                <a:gd name="connsiteY26" fmla="*/ 34554 h 156359"/>
                <a:gd name="connsiteX27" fmla="*/ 30705 w 89125"/>
                <a:gd name="connsiteY27" fmla="*/ 35509 h 156359"/>
                <a:gd name="connsiteX28" fmla="*/ 20850 w 89125"/>
                <a:gd name="connsiteY28" fmla="*/ 42757 h 156359"/>
                <a:gd name="connsiteX29" fmla="*/ 18562 w 89125"/>
                <a:gd name="connsiteY29" fmla="*/ 46637 h 156359"/>
                <a:gd name="connsiteX30" fmla="*/ 10741 w 89125"/>
                <a:gd name="connsiteY30" fmla="*/ 51851 h 156359"/>
                <a:gd name="connsiteX31" fmla="*/ 8575 w 89125"/>
                <a:gd name="connsiteY31" fmla="*/ 51851 h 156359"/>
                <a:gd name="connsiteX32" fmla="*/ 1264 w 89125"/>
                <a:gd name="connsiteY32" fmla="*/ 47971 h 156359"/>
                <a:gd name="connsiteX33" fmla="*/ 376 w 89125"/>
                <a:gd name="connsiteY33" fmla="*/ 40595 h 156359"/>
                <a:gd name="connsiteX34" fmla="*/ 3617 w 89125"/>
                <a:gd name="connsiteY34" fmla="*/ 34490 h 156359"/>
                <a:gd name="connsiteX35" fmla="*/ 19449 w 89125"/>
                <a:gd name="connsiteY35" fmla="*/ 22028 h 156359"/>
                <a:gd name="connsiteX36" fmla="*/ 34139 w 89125"/>
                <a:gd name="connsiteY36" fmla="*/ 18343 h 156359"/>
                <a:gd name="connsiteX37" fmla="*/ 34012 w 89125"/>
                <a:gd name="connsiteY37" fmla="*/ 7911 h 156359"/>
                <a:gd name="connsiteX38" fmla="*/ 41897 w 89125"/>
                <a:gd name="connsiteY38" fmla="*/ -165 h 156359"/>
                <a:gd name="connsiteX39" fmla="*/ 41960 w 89125"/>
                <a:gd name="connsiteY39" fmla="*/ -165 h 156359"/>
                <a:gd name="connsiteX40" fmla="*/ 49971 w 89125"/>
                <a:gd name="connsiteY40" fmla="*/ 7720 h 156359"/>
                <a:gd name="connsiteX41" fmla="*/ 50036 w 89125"/>
                <a:gd name="connsiteY41" fmla="*/ 17834 h 156359"/>
                <a:gd name="connsiteX42" fmla="*/ 68729 w 89125"/>
                <a:gd name="connsiteY42" fmla="*/ 21901 h 156359"/>
                <a:gd name="connsiteX43" fmla="*/ 83734 w 89125"/>
                <a:gd name="connsiteY43" fmla="*/ 33603 h 156359"/>
                <a:gd name="connsiteX44" fmla="*/ 88948 w 89125"/>
                <a:gd name="connsiteY44" fmla="*/ 51468 h 156359"/>
                <a:gd name="connsiteX45" fmla="*/ 86596 w 89125"/>
                <a:gd name="connsiteY45" fmla="*/ 63994 h 156359"/>
                <a:gd name="connsiteX46" fmla="*/ 28543 w 89125"/>
                <a:gd name="connsiteY46" fmla="*/ 93243 h 156359"/>
                <a:gd name="connsiteX47" fmla="*/ 23330 w 89125"/>
                <a:gd name="connsiteY47" fmla="*/ 98520 h 156359"/>
                <a:gd name="connsiteX48" fmla="*/ 21424 w 89125"/>
                <a:gd name="connsiteY48" fmla="*/ 106086 h 156359"/>
                <a:gd name="connsiteX49" fmla="*/ 24344 w 89125"/>
                <a:gd name="connsiteY49" fmla="*/ 114990 h 156359"/>
                <a:gd name="connsiteX50" fmla="*/ 32424 w 89125"/>
                <a:gd name="connsiteY50" fmla="*/ 120968 h 156359"/>
                <a:gd name="connsiteX51" fmla="*/ 35153 w 89125"/>
                <a:gd name="connsiteY51" fmla="*/ 121732 h 156359"/>
                <a:gd name="connsiteX52" fmla="*/ 34839 w 89125"/>
                <a:gd name="connsiteY52" fmla="*/ 90063 h 156359"/>
                <a:gd name="connsiteX53" fmla="*/ 28543 w 89125"/>
                <a:gd name="connsiteY53" fmla="*/ 93243 h 156359"/>
                <a:gd name="connsiteX54" fmla="*/ 65740 w 89125"/>
                <a:gd name="connsiteY54" fmla="*/ 41806 h 156359"/>
                <a:gd name="connsiteX55" fmla="*/ 56773 w 89125"/>
                <a:gd name="connsiteY55" fmla="*/ 35445 h 156359"/>
                <a:gd name="connsiteX56" fmla="*/ 50354 w 89125"/>
                <a:gd name="connsiteY56" fmla="*/ 33794 h 156359"/>
                <a:gd name="connsiteX57" fmla="*/ 50672 w 89125"/>
                <a:gd name="connsiteY57" fmla="*/ 68889 h 156359"/>
                <a:gd name="connsiteX58" fmla="*/ 57665 w 89125"/>
                <a:gd name="connsiteY58" fmla="*/ 66473 h 156359"/>
                <a:gd name="connsiteX59" fmla="*/ 65932 w 89125"/>
                <a:gd name="connsiteY59" fmla="*/ 60818 h 156359"/>
                <a:gd name="connsiteX60" fmla="*/ 69175 w 89125"/>
                <a:gd name="connsiteY60" fmla="*/ 51724 h 156359"/>
                <a:gd name="connsiteX61" fmla="*/ 65740 w 89125"/>
                <a:gd name="connsiteY61" fmla="*/ 41806 h 156359"/>
                <a:gd name="connsiteX62" fmla="*/ 65740 w 89125"/>
                <a:gd name="connsiteY62" fmla="*/ 41806 h 156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9125" h="156359">
                  <a:moveTo>
                    <a:pt x="86596" y="63994"/>
                  </a:moveTo>
                  <a:cubicBezTo>
                    <a:pt x="84944" y="67556"/>
                    <a:pt x="82656" y="70672"/>
                    <a:pt x="79667" y="73343"/>
                  </a:cubicBezTo>
                  <a:cubicBezTo>
                    <a:pt x="76614" y="76013"/>
                    <a:pt x="72988" y="78365"/>
                    <a:pt x="68794" y="80209"/>
                  </a:cubicBezTo>
                  <a:cubicBezTo>
                    <a:pt x="64531" y="82115"/>
                    <a:pt x="59698" y="83643"/>
                    <a:pt x="54548" y="84849"/>
                  </a:cubicBezTo>
                  <a:lnTo>
                    <a:pt x="50800" y="85741"/>
                  </a:lnTo>
                  <a:lnTo>
                    <a:pt x="51118" y="122301"/>
                  </a:lnTo>
                  <a:cubicBezTo>
                    <a:pt x="55058" y="121605"/>
                    <a:pt x="58430" y="120267"/>
                    <a:pt x="61228" y="118297"/>
                  </a:cubicBezTo>
                  <a:cubicBezTo>
                    <a:pt x="63452" y="116641"/>
                    <a:pt x="65168" y="114671"/>
                    <a:pt x="66441" y="112382"/>
                  </a:cubicBezTo>
                  <a:cubicBezTo>
                    <a:pt x="68093" y="109330"/>
                    <a:pt x="70827" y="107551"/>
                    <a:pt x="73689" y="107551"/>
                  </a:cubicBezTo>
                  <a:lnTo>
                    <a:pt x="75531" y="107551"/>
                  </a:lnTo>
                  <a:cubicBezTo>
                    <a:pt x="78712" y="107551"/>
                    <a:pt x="81509" y="109202"/>
                    <a:pt x="83033" y="111937"/>
                  </a:cubicBezTo>
                  <a:cubicBezTo>
                    <a:pt x="84561" y="114671"/>
                    <a:pt x="84561" y="117915"/>
                    <a:pt x="82910" y="120650"/>
                  </a:cubicBezTo>
                  <a:cubicBezTo>
                    <a:pt x="82656" y="121095"/>
                    <a:pt x="82338" y="121536"/>
                    <a:pt x="82019" y="121982"/>
                  </a:cubicBezTo>
                  <a:cubicBezTo>
                    <a:pt x="78520" y="127073"/>
                    <a:pt x="73625" y="131076"/>
                    <a:pt x="67328" y="134002"/>
                  </a:cubicBezTo>
                  <a:cubicBezTo>
                    <a:pt x="62624" y="136163"/>
                    <a:pt x="57219" y="137501"/>
                    <a:pt x="51305" y="138070"/>
                  </a:cubicBezTo>
                  <a:lnTo>
                    <a:pt x="51368" y="148119"/>
                  </a:lnTo>
                  <a:cubicBezTo>
                    <a:pt x="51432" y="152505"/>
                    <a:pt x="47875" y="156127"/>
                    <a:pt x="43485" y="156195"/>
                  </a:cubicBezTo>
                  <a:lnTo>
                    <a:pt x="43421" y="156195"/>
                  </a:lnTo>
                  <a:cubicBezTo>
                    <a:pt x="39035" y="156195"/>
                    <a:pt x="35472" y="152696"/>
                    <a:pt x="35413" y="148310"/>
                  </a:cubicBezTo>
                  <a:lnTo>
                    <a:pt x="35282" y="137688"/>
                  </a:lnTo>
                  <a:cubicBezTo>
                    <a:pt x="30386" y="136991"/>
                    <a:pt x="25872" y="135782"/>
                    <a:pt x="21742" y="134002"/>
                  </a:cubicBezTo>
                  <a:cubicBezTo>
                    <a:pt x="15254" y="131140"/>
                    <a:pt x="10040" y="127073"/>
                    <a:pt x="6350" y="121919"/>
                  </a:cubicBezTo>
                  <a:cubicBezTo>
                    <a:pt x="2665" y="116832"/>
                    <a:pt x="946" y="111050"/>
                    <a:pt x="946" y="104179"/>
                  </a:cubicBezTo>
                  <a:cubicBezTo>
                    <a:pt x="882" y="95913"/>
                    <a:pt x="3489" y="89557"/>
                    <a:pt x="8894" y="84790"/>
                  </a:cubicBezTo>
                  <a:cubicBezTo>
                    <a:pt x="14490" y="79763"/>
                    <a:pt x="22375" y="76013"/>
                    <a:pt x="32233" y="73598"/>
                  </a:cubicBezTo>
                  <a:lnTo>
                    <a:pt x="34712" y="72961"/>
                  </a:lnTo>
                  <a:lnTo>
                    <a:pt x="34331" y="34554"/>
                  </a:lnTo>
                  <a:cubicBezTo>
                    <a:pt x="33120" y="34872"/>
                    <a:pt x="31850" y="35127"/>
                    <a:pt x="30705" y="35509"/>
                  </a:cubicBezTo>
                  <a:cubicBezTo>
                    <a:pt x="26637" y="37097"/>
                    <a:pt x="23266" y="39512"/>
                    <a:pt x="20850" y="42757"/>
                  </a:cubicBezTo>
                  <a:cubicBezTo>
                    <a:pt x="19958" y="43966"/>
                    <a:pt x="19130" y="45240"/>
                    <a:pt x="18562" y="46637"/>
                  </a:cubicBezTo>
                  <a:cubicBezTo>
                    <a:pt x="17161" y="49817"/>
                    <a:pt x="14044" y="51851"/>
                    <a:pt x="10741" y="51851"/>
                  </a:cubicBezTo>
                  <a:lnTo>
                    <a:pt x="8575" y="51851"/>
                  </a:lnTo>
                  <a:cubicBezTo>
                    <a:pt x="5655" y="51851"/>
                    <a:pt x="2920" y="50386"/>
                    <a:pt x="1264" y="47971"/>
                  </a:cubicBezTo>
                  <a:cubicBezTo>
                    <a:pt x="-260" y="45746"/>
                    <a:pt x="-579" y="43011"/>
                    <a:pt x="376" y="40595"/>
                  </a:cubicBezTo>
                  <a:cubicBezTo>
                    <a:pt x="1264" y="38434"/>
                    <a:pt x="2347" y="36336"/>
                    <a:pt x="3617" y="34490"/>
                  </a:cubicBezTo>
                  <a:cubicBezTo>
                    <a:pt x="7370" y="29026"/>
                    <a:pt x="12711" y="24827"/>
                    <a:pt x="19449" y="22028"/>
                  </a:cubicBezTo>
                  <a:cubicBezTo>
                    <a:pt x="23839" y="20250"/>
                    <a:pt x="28798" y="19039"/>
                    <a:pt x="34139" y="18343"/>
                  </a:cubicBezTo>
                  <a:lnTo>
                    <a:pt x="34012" y="7911"/>
                  </a:lnTo>
                  <a:cubicBezTo>
                    <a:pt x="33948" y="3526"/>
                    <a:pt x="37510" y="-96"/>
                    <a:pt x="41897" y="-165"/>
                  </a:cubicBezTo>
                  <a:lnTo>
                    <a:pt x="41960" y="-165"/>
                  </a:lnTo>
                  <a:cubicBezTo>
                    <a:pt x="46345" y="-165"/>
                    <a:pt x="49908" y="3334"/>
                    <a:pt x="49971" y="7720"/>
                  </a:cubicBezTo>
                  <a:lnTo>
                    <a:pt x="50036" y="17834"/>
                  </a:lnTo>
                  <a:cubicBezTo>
                    <a:pt x="57156" y="18343"/>
                    <a:pt x="63452" y="19676"/>
                    <a:pt x="68729" y="21901"/>
                  </a:cubicBezTo>
                  <a:cubicBezTo>
                    <a:pt x="75277" y="24699"/>
                    <a:pt x="80363" y="28643"/>
                    <a:pt x="83734" y="33603"/>
                  </a:cubicBezTo>
                  <a:cubicBezTo>
                    <a:pt x="87169" y="38561"/>
                    <a:pt x="88884" y="44603"/>
                    <a:pt x="88948" y="51468"/>
                  </a:cubicBezTo>
                  <a:cubicBezTo>
                    <a:pt x="89075" y="56301"/>
                    <a:pt x="88247" y="60435"/>
                    <a:pt x="86596" y="63994"/>
                  </a:cubicBezTo>
                  <a:close/>
                  <a:moveTo>
                    <a:pt x="28543" y="93243"/>
                  </a:moveTo>
                  <a:cubicBezTo>
                    <a:pt x="26319" y="94708"/>
                    <a:pt x="24599" y="96423"/>
                    <a:pt x="23330" y="98520"/>
                  </a:cubicBezTo>
                  <a:cubicBezTo>
                    <a:pt x="21992" y="100686"/>
                    <a:pt x="21295" y="103224"/>
                    <a:pt x="21424" y="106086"/>
                  </a:cubicBezTo>
                  <a:cubicBezTo>
                    <a:pt x="21424" y="109330"/>
                    <a:pt x="22438" y="112382"/>
                    <a:pt x="24344" y="114990"/>
                  </a:cubicBezTo>
                  <a:cubicBezTo>
                    <a:pt x="26255" y="117533"/>
                    <a:pt x="28990" y="119567"/>
                    <a:pt x="32424" y="120968"/>
                  </a:cubicBezTo>
                  <a:cubicBezTo>
                    <a:pt x="33248" y="121286"/>
                    <a:pt x="34267" y="121477"/>
                    <a:pt x="35153" y="121732"/>
                  </a:cubicBezTo>
                  <a:lnTo>
                    <a:pt x="34839" y="90063"/>
                  </a:lnTo>
                  <a:cubicBezTo>
                    <a:pt x="32611" y="90954"/>
                    <a:pt x="30449" y="91973"/>
                    <a:pt x="28543" y="93243"/>
                  </a:cubicBezTo>
                  <a:close/>
                  <a:moveTo>
                    <a:pt x="65740" y="41806"/>
                  </a:moveTo>
                  <a:cubicBezTo>
                    <a:pt x="63580" y="39071"/>
                    <a:pt x="60526" y="36910"/>
                    <a:pt x="56773" y="35445"/>
                  </a:cubicBezTo>
                  <a:cubicBezTo>
                    <a:pt x="54867" y="34685"/>
                    <a:pt x="52642" y="34171"/>
                    <a:pt x="50354" y="33794"/>
                  </a:cubicBezTo>
                  <a:lnTo>
                    <a:pt x="50672" y="68889"/>
                  </a:lnTo>
                  <a:cubicBezTo>
                    <a:pt x="53216" y="68129"/>
                    <a:pt x="55568" y="67365"/>
                    <a:pt x="57665" y="66473"/>
                  </a:cubicBezTo>
                  <a:cubicBezTo>
                    <a:pt x="61228" y="64949"/>
                    <a:pt x="64025" y="63043"/>
                    <a:pt x="65932" y="60818"/>
                  </a:cubicBezTo>
                  <a:cubicBezTo>
                    <a:pt x="68093" y="58339"/>
                    <a:pt x="69175" y="55281"/>
                    <a:pt x="69175" y="51724"/>
                  </a:cubicBezTo>
                  <a:cubicBezTo>
                    <a:pt x="69112" y="48034"/>
                    <a:pt x="67965" y="44666"/>
                    <a:pt x="65740" y="41806"/>
                  </a:cubicBezTo>
                  <a:lnTo>
                    <a:pt x="65740" y="41806"/>
                  </a:lnTo>
                </a:path>
              </a:pathLst>
            </a:custGeom>
            <a:solidFill>
              <a:srgbClr val="242424"/>
            </a:solidFill>
            <a:ln w="1071" cap="flat">
              <a:noFill/>
              <a:prstDash val="solid"/>
              <a:miter/>
            </a:ln>
          </p:spPr>
          <p:txBody>
            <a:bodyPr rtlCol="0" anchor="ctr"/>
            <a:lstStyle/>
            <a:p>
              <a:endParaRPr lang="en-US"/>
            </a:p>
          </p:txBody>
        </p:sp>
      </p:grpSp>
      <p:sp>
        <p:nvSpPr>
          <p:cNvPr id="21" name="Rounded Rectangle 4">
            <a:extLst>
              <a:ext uri="{FF2B5EF4-FFF2-40B4-BE49-F238E27FC236}">
                <a16:creationId xmlns:a16="http://schemas.microsoft.com/office/drawing/2014/main" id="{DC612C66-0C04-3F25-5FFC-F5CD550CCED1}"/>
              </a:ext>
            </a:extLst>
          </p:cNvPr>
          <p:cNvSpPr>
            <a:spLocks/>
          </p:cNvSpPr>
          <p:nvPr/>
        </p:nvSpPr>
        <p:spPr>
          <a:xfrm>
            <a:off x="2769876" y="3242820"/>
            <a:ext cx="2870197" cy="1310257"/>
          </a:xfrm>
          <a:prstGeom prst="roundRect">
            <a:avLst>
              <a:gd name="adj" fmla="val 12579"/>
            </a:avLst>
          </a:prstGeom>
          <a:solidFill>
            <a:schemeClr val="bg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defRPr/>
            </a:pPr>
            <a:endParaRPr lang="en-US" sz="1050">
              <a:solidFill>
                <a:srgbClr val="242424"/>
              </a:solidFill>
            </a:endParaRPr>
          </a:p>
        </p:txBody>
      </p:sp>
      <p:sp>
        <p:nvSpPr>
          <p:cNvPr id="22" name="Title 2">
            <a:extLst>
              <a:ext uri="{FF2B5EF4-FFF2-40B4-BE49-F238E27FC236}">
                <a16:creationId xmlns:a16="http://schemas.microsoft.com/office/drawing/2014/main" id="{4EEADEC4-E48B-016C-60FC-3E840EA7A659}"/>
              </a:ext>
            </a:extLst>
          </p:cNvPr>
          <p:cNvSpPr txBox="1">
            <a:spLocks/>
          </p:cNvSpPr>
          <p:nvPr/>
        </p:nvSpPr>
        <p:spPr>
          <a:xfrm>
            <a:off x="2974443" y="3964001"/>
            <a:ext cx="2461062" cy="41549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225"/>
              </a:spcAft>
              <a:defRPr/>
            </a:pPr>
            <a:r>
              <a:rPr lang="en-US" sz="1000" b="0" kern="0">
                <a:solidFill>
                  <a:srgbClr val="242424"/>
                </a:solidFill>
              </a:rPr>
              <a:t>Review recent transactions by highlighting </a:t>
            </a:r>
            <a:r>
              <a:rPr lang="en-US" sz="1000" kern="0">
                <a:solidFill>
                  <a:schemeClr val="accent2"/>
                </a:solidFill>
              </a:rPr>
              <a:t>suspicious, pending, and high-value transactions.</a:t>
            </a:r>
          </a:p>
        </p:txBody>
      </p:sp>
      <p:grpSp>
        <p:nvGrpSpPr>
          <p:cNvPr id="23" name="Picture Placeholder 794">
            <a:extLst>
              <a:ext uri="{FF2B5EF4-FFF2-40B4-BE49-F238E27FC236}">
                <a16:creationId xmlns:a16="http://schemas.microsoft.com/office/drawing/2014/main" id="{F21131AE-8883-7C6F-7DFE-CBB80EF2D9E6}"/>
              </a:ext>
            </a:extLst>
          </p:cNvPr>
          <p:cNvGrpSpPr/>
          <p:nvPr/>
        </p:nvGrpSpPr>
        <p:grpSpPr>
          <a:xfrm>
            <a:off x="2949121" y="3387892"/>
            <a:ext cx="418606" cy="415498"/>
            <a:chOff x="9861612" y="2411854"/>
            <a:chExt cx="423642" cy="423642"/>
          </a:xfrm>
        </p:grpSpPr>
        <p:sp>
          <p:nvSpPr>
            <p:cNvPr id="24" name="Freeform: Shape 23">
              <a:extLst>
                <a:ext uri="{FF2B5EF4-FFF2-40B4-BE49-F238E27FC236}">
                  <a16:creationId xmlns:a16="http://schemas.microsoft.com/office/drawing/2014/main" id="{621D8991-1E31-7862-6966-D38BAD384CFC}"/>
                </a:ext>
              </a:extLst>
            </p:cNvPr>
            <p:cNvSpPr/>
            <p:nvPr/>
          </p:nvSpPr>
          <p:spPr>
            <a:xfrm flipV="1">
              <a:off x="9861612" y="2411854"/>
              <a:ext cx="423642" cy="423642"/>
            </a:xfrm>
            <a:custGeom>
              <a:avLst/>
              <a:gdLst>
                <a:gd name="connsiteX0" fmla="*/ 423478 w 423642"/>
                <a:gd name="connsiteY0" fmla="*/ 211657 h 423642"/>
                <a:gd name="connsiteX1" fmla="*/ 211657 w 423642"/>
                <a:gd name="connsiteY1" fmla="*/ -165 h 423642"/>
                <a:gd name="connsiteX2" fmla="*/ -165 w 423642"/>
                <a:gd name="connsiteY2" fmla="*/ 211657 h 423642"/>
                <a:gd name="connsiteX3" fmla="*/ 211657 w 423642"/>
                <a:gd name="connsiteY3" fmla="*/ 423478 h 423642"/>
                <a:gd name="connsiteX4" fmla="*/ 423478 w 423642"/>
                <a:gd name="connsiteY4" fmla="*/ 211657 h 42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3642">
                  <a:moveTo>
                    <a:pt x="423478" y="211657"/>
                  </a:moveTo>
                  <a:cubicBezTo>
                    <a:pt x="423478" y="94672"/>
                    <a:pt x="328642" y="-165"/>
                    <a:pt x="211657" y="-165"/>
                  </a:cubicBezTo>
                  <a:cubicBezTo>
                    <a:pt x="94672" y="-165"/>
                    <a:pt x="-165" y="94672"/>
                    <a:pt x="-165" y="211657"/>
                  </a:cubicBezTo>
                  <a:cubicBezTo>
                    <a:pt x="-165" y="328642"/>
                    <a:pt x="94672" y="423478"/>
                    <a:pt x="211657" y="423478"/>
                  </a:cubicBezTo>
                  <a:cubicBezTo>
                    <a:pt x="328642" y="423478"/>
                    <a:pt x="423478" y="328642"/>
                    <a:pt x="423478" y="211657"/>
                  </a:cubicBezTo>
                </a:path>
              </a:pathLst>
            </a:custGeom>
            <a:solidFill>
              <a:schemeClr val="accent1"/>
            </a:solidFill>
            <a:ln w="1096"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CB807A0-2905-4396-D446-A611D9E5BED8}"/>
                </a:ext>
              </a:extLst>
            </p:cNvPr>
            <p:cNvSpPr/>
            <p:nvPr/>
          </p:nvSpPr>
          <p:spPr>
            <a:xfrm flipV="1">
              <a:off x="10106317" y="2632368"/>
              <a:ext cx="97553" cy="97557"/>
            </a:xfrm>
            <a:custGeom>
              <a:avLst/>
              <a:gdLst>
                <a:gd name="connsiteX0" fmla="*/ 48547 w 97553"/>
                <a:gd name="connsiteY0" fmla="*/ 97452 h 97557"/>
                <a:gd name="connsiteX1" fmla="*/ -228 w 97553"/>
                <a:gd name="connsiteY1" fmla="*/ 48673 h 97557"/>
                <a:gd name="connsiteX2" fmla="*/ 48547 w 97553"/>
                <a:gd name="connsiteY2" fmla="*/ -106 h 97557"/>
                <a:gd name="connsiteX3" fmla="*/ 97326 w 97553"/>
                <a:gd name="connsiteY3" fmla="*/ 48673 h 97557"/>
                <a:gd name="connsiteX4" fmla="*/ 48547 w 97553"/>
                <a:gd name="connsiteY4" fmla="*/ 97452 h 97557"/>
                <a:gd name="connsiteX5" fmla="*/ 42533 w 97553"/>
                <a:gd name="connsiteY5" fmla="*/ 73587 h 97557"/>
                <a:gd name="connsiteX6" fmla="*/ 48681 w 97553"/>
                <a:gd name="connsiteY6" fmla="*/ 79737 h 97557"/>
                <a:gd name="connsiteX7" fmla="*/ 48681 w 97553"/>
                <a:gd name="connsiteY7" fmla="*/ 79737 h 97557"/>
                <a:gd name="connsiteX8" fmla="*/ 54831 w 97553"/>
                <a:gd name="connsiteY8" fmla="*/ 73587 h 97557"/>
                <a:gd name="connsiteX9" fmla="*/ 54831 w 97553"/>
                <a:gd name="connsiteY9" fmla="*/ 42994 h 97557"/>
                <a:gd name="connsiteX10" fmla="*/ 48681 w 97553"/>
                <a:gd name="connsiteY10" fmla="*/ 36850 h 97557"/>
                <a:gd name="connsiteX11" fmla="*/ 48681 w 97553"/>
                <a:gd name="connsiteY11" fmla="*/ 36850 h 97557"/>
                <a:gd name="connsiteX12" fmla="*/ 42533 w 97553"/>
                <a:gd name="connsiteY12" fmla="*/ 42994 h 97557"/>
                <a:gd name="connsiteX13" fmla="*/ 42533 w 97553"/>
                <a:gd name="connsiteY13" fmla="*/ 73587 h 97557"/>
                <a:gd name="connsiteX14" fmla="*/ 53289 w 97553"/>
                <a:gd name="connsiteY14" fmla="*/ 19456 h 97557"/>
                <a:gd name="connsiteX15" fmla="*/ 48647 w 97553"/>
                <a:gd name="connsiteY15" fmla="*/ 17644 h 97557"/>
                <a:gd name="connsiteX16" fmla="*/ 43957 w 97553"/>
                <a:gd name="connsiteY16" fmla="*/ 19447 h 97557"/>
                <a:gd name="connsiteX17" fmla="*/ 42024 w 97553"/>
                <a:gd name="connsiteY17" fmla="*/ 23802 h 97557"/>
                <a:gd name="connsiteX18" fmla="*/ 43957 w 97553"/>
                <a:gd name="connsiteY18" fmla="*/ 28175 h 97557"/>
                <a:gd name="connsiteX19" fmla="*/ 48617 w 97553"/>
                <a:gd name="connsiteY19" fmla="*/ 29994 h 97557"/>
                <a:gd name="connsiteX20" fmla="*/ 53289 w 97553"/>
                <a:gd name="connsiteY20" fmla="*/ 28187 h 97557"/>
                <a:gd name="connsiteX21" fmla="*/ 55236 w 97553"/>
                <a:gd name="connsiteY21" fmla="*/ 23828 h 97557"/>
                <a:gd name="connsiteX22" fmla="*/ 53289 w 97553"/>
                <a:gd name="connsiteY22" fmla="*/ 19456 h 97557"/>
                <a:gd name="connsiteX23" fmla="*/ 53289 w 97553"/>
                <a:gd name="connsiteY23" fmla="*/ 19456 h 97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553" h="97557">
                  <a:moveTo>
                    <a:pt x="48547" y="97452"/>
                  </a:moveTo>
                  <a:cubicBezTo>
                    <a:pt x="21607" y="97452"/>
                    <a:pt x="-228" y="75612"/>
                    <a:pt x="-228" y="48673"/>
                  </a:cubicBezTo>
                  <a:cubicBezTo>
                    <a:pt x="-228" y="21733"/>
                    <a:pt x="21607" y="-106"/>
                    <a:pt x="48547" y="-106"/>
                  </a:cubicBezTo>
                  <a:cubicBezTo>
                    <a:pt x="75486" y="-106"/>
                    <a:pt x="97326" y="21733"/>
                    <a:pt x="97326" y="48673"/>
                  </a:cubicBezTo>
                  <a:cubicBezTo>
                    <a:pt x="97326" y="75612"/>
                    <a:pt x="75486" y="97452"/>
                    <a:pt x="48547" y="97452"/>
                  </a:cubicBezTo>
                  <a:close/>
                  <a:moveTo>
                    <a:pt x="42533" y="73587"/>
                  </a:moveTo>
                  <a:cubicBezTo>
                    <a:pt x="42533" y="76984"/>
                    <a:pt x="45284" y="79737"/>
                    <a:pt x="48681" y="79737"/>
                  </a:cubicBezTo>
                  <a:lnTo>
                    <a:pt x="48681" y="79737"/>
                  </a:lnTo>
                  <a:cubicBezTo>
                    <a:pt x="52078" y="79737"/>
                    <a:pt x="54831" y="76984"/>
                    <a:pt x="54831" y="73587"/>
                  </a:cubicBezTo>
                  <a:lnTo>
                    <a:pt x="54831" y="42994"/>
                  </a:lnTo>
                  <a:cubicBezTo>
                    <a:pt x="54831" y="39602"/>
                    <a:pt x="52078" y="36850"/>
                    <a:pt x="48681" y="36850"/>
                  </a:cubicBezTo>
                  <a:lnTo>
                    <a:pt x="48681" y="36850"/>
                  </a:lnTo>
                  <a:cubicBezTo>
                    <a:pt x="45284" y="36850"/>
                    <a:pt x="42533" y="39602"/>
                    <a:pt x="42533" y="42994"/>
                  </a:cubicBezTo>
                  <a:lnTo>
                    <a:pt x="42533" y="73587"/>
                  </a:lnTo>
                  <a:close/>
                  <a:moveTo>
                    <a:pt x="53289" y="19456"/>
                  </a:moveTo>
                  <a:cubicBezTo>
                    <a:pt x="51987" y="18245"/>
                    <a:pt x="50441" y="17644"/>
                    <a:pt x="48647" y="17644"/>
                  </a:cubicBezTo>
                  <a:cubicBezTo>
                    <a:pt x="46810" y="17644"/>
                    <a:pt x="45245" y="18241"/>
                    <a:pt x="43957" y="19447"/>
                  </a:cubicBezTo>
                  <a:cubicBezTo>
                    <a:pt x="42668" y="20650"/>
                    <a:pt x="42024" y="22103"/>
                    <a:pt x="42024" y="23802"/>
                  </a:cubicBezTo>
                  <a:cubicBezTo>
                    <a:pt x="42024" y="25500"/>
                    <a:pt x="42668" y="26964"/>
                    <a:pt x="43957" y="28175"/>
                  </a:cubicBezTo>
                  <a:cubicBezTo>
                    <a:pt x="45245" y="29389"/>
                    <a:pt x="46796" y="29994"/>
                    <a:pt x="48617" y="29994"/>
                  </a:cubicBezTo>
                  <a:cubicBezTo>
                    <a:pt x="50433" y="29994"/>
                    <a:pt x="51987" y="29389"/>
                    <a:pt x="53289" y="28187"/>
                  </a:cubicBezTo>
                  <a:cubicBezTo>
                    <a:pt x="54587" y="26981"/>
                    <a:pt x="55236" y="25535"/>
                    <a:pt x="55236" y="23828"/>
                  </a:cubicBezTo>
                  <a:cubicBezTo>
                    <a:pt x="55236" y="22130"/>
                    <a:pt x="54587" y="20675"/>
                    <a:pt x="53289" y="19456"/>
                  </a:cubicBezTo>
                  <a:lnTo>
                    <a:pt x="53289" y="19456"/>
                  </a:lnTo>
                </a:path>
              </a:pathLst>
            </a:custGeom>
            <a:solidFill>
              <a:srgbClr val="242424"/>
            </a:solidFill>
            <a:ln w="1096"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D935634-C923-950A-6A3D-7EDE6BE7557B}"/>
                </a:ext>
              </a:extLst>
            </p:cNvPr>
            <p:cNvSpPr/>
            <p:nvPr/>
          </p:nvSpPr>
          <p:spPr>
            <a:xfrm flipV="1">
              <a:off x="9942996" y="2539722"/>
              <a:ext cx="220117" cy="153339"/>
            </a:xfrm>
            <a:custGeom>
              <a:avLst/>
              <a:gdLst>
                <a:gd name="connsiteX0" fmla="*/ 145209 w 220117"/>
                <a:gd name="connsiteY0" fmla="*/ 11742 h 153339"/>
                <a:gd name="connsiteX1" fmla="*/ 145513 w 220117"/>
                <a:gd name="connsiteY1" fmla="*/ 17787 h 153339"/>
                <a:gd name="connsiteX2" fmla="*/ 25954 w 220117"/>
                <a:gd name="connsiteY2" fmla="*/ 17787 h 153339"/>
                <a:gd name="connsiteX3" fmla="*/ 17815 w 220117"/>
                <a:gd name="connsiteY3" fmla="*/ 25931 h 153339"/>
                <a:gd name="connsiteX4" fmla="*/ 17815 w 220117"/>
                <a:gd name="connsiteY4" fmla="*/ 77749 h 153339"/>
                <a:gd name="connsiteX5" fmla="*/ 17832 w 220117"/>
                <a:gd name="connsiteY5" fmla="*/ 77749 h 153339"/>
                <a:gd name="connsiteX6" fmla="*/ 17832 w 220117"/>
                <a:gd name="connsiteY6" fmla="*/ 78403 h 153339"/>
                <a:gd name="connsiteX7" fmla="*/ 212029 w 220117"/>
                <a:gd name="connsiteY7" fmla="*/ 78485 h 153339"/>
                <a:gd name="connsiteX8" fmla="*/ 212029 w 220117"/>
                <a:gd name="connsiteY8" fmla="*/ 78482 h 153339"/>
                <a:gd name="connsiteX9" fmla="*/ 219968 w 220117"/>
                <a:gd name="connsiteY9" fmla="*/ 77954 h 153339"/>
                <a:gd name="connsiteX10" fmla="*/ 219968 w 220117"/>
                <a:gd name="connsiteY10" fmla="*/ 127065 h 153339"/>
                <a:gd name="connsiteX11" fmla="*/ 193865 w 220117"/>
                <a:gd name="connsiteY11" fmla="*/ 153168 h 153339"/>
                <a:gd name="connsiteX12" fmla="*/ 25954 w 220117"/>
                <a:gd name="connsiteY12" fmla="*/ 153168 h 153339"/>
                <a:gd name="connsiteX13" fmla="*/ -149 w 220117"/>
                <a:gd name="connsiteY13" fmla="*/ 127065 h 153339"/>
                <a:gd name="connsiteX14" fmla="*/ -149 w 220117"/>
                <a:gd name="connsiteY14" fmla="*/ 25931 h 153339"/>
                <a:gd name="connsiteX15" fmla="*/ 25954 w 220117"/>
                <a:gd name="connsiteY15" fmla="*/ -172 h 153339"/>
                <a:gd name="connsiteX16" fmla="*/ 146337 w 220117"/>
                <a:gd name="connsiteY16" fmla="*/ -172 h 153339"/>
                <a:gd name="connsiteX17" fmla="*/ 145209 w 220117"/>
                <a:gd name="connsiteY17" fmla="*/ 11742 h 153339"/>
                <a:gd name="connsiteX18" fmla="*/ 17815 w 220117"/>
                <a:gd name="connsiteY18" fmla="*/ 127065 h 153339"/>
                <a:gd name="connsiteX19" fmla="*/ 25954 w 220117"/>
                <a:gd name="connsiteY19" fmla="*/ 135203 h 153339"/>
                <a:gd name="connsiteX20" fmla="*/ 193865 w 220117"/>
                <a:gd name="connsiteY20" fmla="*/ 135203 h 153339"/>
                <a:gd name="connsiteX21" fmla="*/ 202005 w 220117"/>
                <a:gd name="connsiteY21" fmla="*/ 127065 h 153339"/>
                <a:gd name="connsiteX22" fmla="*/ 202005 w 220117"/>
                <a:gd name="connsiteY22" fmla="*/ 112419 h 153339"/>
                <a:gd name="connsiteX23" fmla="*/ 17815 w 220117"/>
                <a:gd name="connsiteY23" fmla="*/ 112419 h 153339"/>
                <a:gd name="connsiteX24" fmla="*/ 17815 w 220117"/>
                <a:gd name="connsiteY24" fmla="*/ 127065 h 153339"/>
                <a:gd name="connsiteX25" fmla="*/ 17815 w 220117"/>
                <a:gd name="connsiteY25" fmla="*/ 127065 h 15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0117" h="153339">
                  <a:moveTo>
                    <a:pt x="145209" y="11742"/>
                  </a:moveTo>
                  <a:cubicBezTo>
                    <a:pt x="145209" y="13785"/>
                    <a:pt x="145335" y="15793"/>
                    <a:pt x="145513" y="17787"/>
                  </a:cubicBezTo>
                  <a:lnTo>
                    <a:pt x="25954" y="17787"/>
                  </a:lnTo>
                  <a:cubicBezTo>
                    <a:pt x="21460" y="17787"/>
                    <a:pt x="17815" y="21433"/>
                    <a:pt x="17815" y="25931"/>
                  </a:cubicBezTo>
                  <a:lnTo>
                    <a:pt x="17815" y="77749"/>
                  </a:lnTo>
                  <a:lnTo>
                    <a:pt x="17832" y="77749"/>
                  </a:lnTo>
                  <a:lnTo>
                    <a:pt x="17832" y="78403"/>
                  </a:lnTo>
                  <a:lnTo>
                    <a:pt x="212029" y="78485"/>
                  </a:lnTo>
                  <a:lnTo>
                    <a:pt x="212029" y="78482"/>
                  </a:lnTo>
                  <a:cubicBezTo>
                    <a:pt x="214721" y="78477"/>
                    <a:pt x="217361" y="78268"/>
                    <a:pt x="219968" y="77954"/>
                  </a:cubicBezTo>
                  <a:lnTo>
                    <a:pt x="219968" y="127065"/>
                  </a:lnTo>
                  <a:cubicBezTo>
                    <a:pt x="219968" y="141457"/>
                    <a:pt x="208259" y="153168"/>
                    <a:pt x="193865" y="153168"/>
                  </a:cubicBezTo>
                  <a:lnTo>
                    <a:pt x="25954" y="153168"/>
                  </a:lnTo>
                  <a:cubicBezTo>
                    <a:pt x="11561" y="153168"/>
                    <a:pt x="-149" y="141457"/>
                    <a:pt x="-149" y="127065"/>
                  </a:cubicBezTo>
                  <a:lnTo>
                    <a:pt x="-149" y="25931"/>
                  </a:lnTo>
                  <a:cubicBezTo>
                    <a:pt x="-149" y="11534"/>
                    <a:pt x="11561" y="-172"/>
                    <a:pt x="25954" y="-172"/>
                  </a:cubicBezTo>
                  <a:lnTo>
                    <a:pt x="146337" y="-172"/>
                  </a:lnTo>
                  <a:cubicBezTo>
                    <a:pt x="145631" y="3699"/>
                    <a:pt x="145209" y="7671"/>
                    <a:pt x="145209" y="11742"/>
                  </a:cubicBezTo>
                  <a:close/>
                  <a:moveTo>
                    <a:pt x="17815" y="127065"/>
                  </a:moveTo>
                  <a:cubicBezTo>
                    <a:pt x="17815" y="131559"/>
                    <a:pt x="21460" y="135203"/>
                    <a:pt x="25954" y="135203"/>
                  </a:cubicBezTo>
                  <a:lnTo>
                    <a:pt x="193865" y="135203"/>
                  </a:lnTo>
                  <a:cubicBezTo>
                    <a:pt x="198365" y="135203"/>
                    <a:pt x="202005" y="131559"/>
                    <a:pt x="202005" y="127065"/>
                  </a:cubicBezTo>
                  <a:lnTo>
                    <a:pt x="202005" y="112419"/>
                  </a:lnTo>
                  <a:lnTo>
                    <a:pt x="17815" y="112419"/>
                  </a:lnTo>
                  <a:lnTo>
                    <a:pt x="17815" y="127065"/>
                  </a:lnTo>
                  <a:lnTo>
                    <a:pt x="17815" y="127065"/>
                  </a:lnTo>
                </a:path>
              </a:pathLst>
            </a:custGeom>
            <a:solidFill>
              <a:srgbClr val="242424"/>
            </a:solidFill>
            <a:ln w="1096" cap="flat">
              <a:noFill/>
              <a:prstDash val="solid"/>
              <a:miter/>
            </a:ln>
          </p:spPr>
          <p:txBody>
            <a:bodyPr rtlCol="0" anchor="ctr"/>
            <a:lstStyle/>
            <a:p>
              <a:endParaRPr lang="en-US"/>
            </a:p>
          </p:txBody>
        </p:sp>
      </p:grpSp>
      <p:sp>
        <p:nvSpPr>
          <p:cNvPr id="28" name="Rounded Rectangle 4">
            <a:extLst>
              <a:ext uri="{FF2B5EF4-FFF2-40B4-BE49-F238E27FC236}">
                <a16:creationId xmlns:a16="http://schemas.microsoft.com/office/drawing/2014/main" id="{77D81FC2-B99E-4D16-914C-8AC695C5E221}"/>
              </a:ext>
            </a:extLst>
          </p:cNvPr>
          <p:cNvSpPr>
            <a:spLocks/>
          </p:cNvSpPr>
          <p:nvPr/>
        </p:nvSpPr>
        <p:spPr>
          <a:xfrm>
            <a:off x="5822953" y="3242820"/>
            <a:ext cx="2870197" cy="1310257"/>
          </a:xfrm>
          <a:prstGeom prst="roundRect">
            <a:avLst>
              <a:gd name="adj" fmla="val 12579"/>
            </a:avLst>
          </a:prstGeom>
          <a:solidFill>
            <a:schemeClr val="bg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defRPr/>
            </a:pPr>
            <a:endParaRPr lang="en-US" sz="1050">
              <a:solidFill>
                <a:srgbClr val="242424"/>
              </a:solidFill>
            </a:endParaRPr>
          </a:p>
        </p:txBody>
      </p:sp>
      <p:sp>
        <p:nvSpPr>
          <p:cNvPr id="29" name="Title 2">
            <a:extLst>
              <a:ext uri="{FF2B5EF4-FFF2-40B4-BE49-F238E27FC236}">
                <a16:creationId xmlns:a16="http://schemas.microsoft.com/office/drawing/2014/main" id="{30B8392A-7BCC-6747-6784-90C6B51D07EC}"/>
              </a:ext>
            </a:extLst>
          </p:cNvPr>
          <p:cNvSpPr txBox="1">
            <a:spLocks/>
          </p:cNvSpPr>
          <p:nvPr/>
        </p:nvSpPr>
        <p:spPr>
          <a:xfrm>
            <a:off x="6027520" y="3894752"/>
            <a:ext cx="2461062" cy="55399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225"/>
              </a:spcAft>
              <a:defRPr/>
            </a:pPr>
            <a:r>
              <a:rPr lang="en-US" sz="1000" b="0" kern="0">
                <a:solidFill>
                  <a:srgbClr val="242424"/>
                </a:solidFill>
              </a:rPr>
              <a:t>Manage expenses across multiple categories while offering </a:t>
            </a:r>
            <a:r>
              <a:rPr lang="en-US" sz="1000" kern="0">
                <a:solidFill>
                  <a:schemeClr val="accent2"/>
                </a:solidFill>
              </a:rPr>
              <a:t>key insights into fluctuations</a:t>
            </a:r>
            <a:r>
              <a:rPr lang="en-US" sz="1000" b="0" kern="0">
                <a:solidFill>
                  <a:schemeClr val="accent2"/>
                </a:solidFill>
              </a:rPr>
              <a:t> </a:t>
            </a:r>
            <a:r>
              <a:rPr lang="en-US" sz="1000" b="0" kern="0">
                <a:solidFill>
                  <a:srgbClr val="242424"/>
                </a:solidFill>
              </a:rPr>
              <a:t>in spending across different categories month over month.</a:t>
            </a:r>
          </a:p>
        </p:txBody>
      </p:sp>
      <p:grpSp>
        <p:nvGrpSpPr>
          <p:cNvPr id="30" name="Picture Placeholder 158">
            <a:extLst>
              <a:ext uri="{FF2B5EF4-FFF2-40B4-BE49-F238E27FC236}">
                <a16:creationId xmlns:a16="http://schemas.microsoft.com/office/drawing/2014/main" id="{37910848-84F3-4D8F-A330-A83417A6E080}"/>
              </a:ext>
            </a:extLst>
          </p:cNvPr>
          <p:cNvGrpSpPr/>
          <p:nvPr/>
        </p:nvGrpSpPr>
        <p:grpSpPr>
          <a:xfrm>
            <a:off x="6002198" y="3387892"/>
            <a:ext cx="418606" cy="415498"/>
            <a:chOff x="8270080" y="1193657"/>
            <a:chExt cx="423642" cy="423642"/>
          </a:xfrm>
        </p:grpSpPr>
        <p:sp>
          <p:nvSpPr>
            <p:cNvPr id="31" name="Freeform: Shape 30">
              <a:extLst>
                <a:ext uri="{FF2B5EF4-FFF2-40B4-BE49-F238E27FC236}">
                  <a16:creationId xmlns:a16="http://schemas.microsoft.com/office/drawing/2014/main" id="{8B968DCD-7DF4-391A-7A1F-C11FDFF4329D}"/>
                </a:ext>
              </a:extLst>
            </p:cNvPr>
            <p:cNvSpPr/>
            <p:nvPr/>
          </p:nvSpPr>
          <p:spPr>
            <a:xfrm flipV="1">
              <a:off x="8270080" y="1193657"/>
              <a:ext cx="423642" cy="423642"/>
            </a:xfrm>
            <a:custGeom>
              <a:avLst/>
              <a:gdLst>
                <a:gd name="connsiteX0" fmla="*/ 423478 w 423642"/>
                <a:gd name="connsiteY0" fmla="*/ 211657 h 423642"/>
                <a:gd name="connsiteX1" fmla="*/ 211657 w 423642"/>
                <a:gd name="connsiteY1" fmla="*/ -165 h 423642"/>
                <a:gd name="connsiteX2" fmla="*/ -165 w 423642"/>
                <a:gd name="connsiteY2" fmla="*/ 211657 h 423642"/>
                <a:gd name="connsiteX3" fmla="*/ 211657 w 423642"/>
                <a:gd name="connsiteY3" fmla="*/ 423478 h 423642"/>
                <a:gd name="connsiteX4" fmla="*/ 423478 w 423642"/>
                <a:gd name="connsiteY4" fmla="*/ 211657 h 42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642" h="423642">
                  <a:moveTo>
                    <a:pt x="423478" y="211657"/>
                  </a:moveTo>
                  <a:cubicBezTo>
                    <a:pt x="423478" y="94672"/>
                    <a:pt x="328642" y="-165"/>
                    <a:pt x="211657" y="-165"/>
                  </a:cubicBezTo>
                  <a:cubicBezTo>
                    <a:pt x="94672" y="-165"/>
                    <a:pt x="-165" y="94672"/>
                    <a:pt x="-165" y="211657"/>
                  </a:cubicBezTo>
                  <a:cubicBezTo>
                    <a:pt x="-165" y="328642"/>
                    <a:pt x="94672" y="423478"/>
                    <a:pt x="211657" y="423478"/>
                  </a:cubicBezTo>
                  <a:cubicBezTo>
                    <a:pt x="328642" y="423478"/>
                    <a:pt x="423478" y="328642"/>
                    <a:pt x="423478" y="211657"/>
                  </a:cubicBezTo>
                </a:path>
              </a:pathLst>
            </a:custGeom>
            <a:solidFill>
              <a:schemeClr val="accent1"/>
            </a:solidFill>
            <a:ln w="1096"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AC944E9-C561-7628-E8C2-7A71623BA91A}"/>
                </a:ext>
              </a:extLst>
            </p:cNvPr>
            <p:cNvSpPr/>
            <p:nvPr/>
          </p:nvSpPr>
          <p:spPr>
            <a:xfrm flipV="1">
              <a:off x="8370999" y="1295958"/>
              <a:ext cx="175819" cy="175819"/>
            </a:xfrm>
            <a:custGeom>
              <a:avLst/>
              <a:gdLst>
                <a:gd name="connsiteX0" fmla="*/ 87761 w 175819"/>
                <a:gd name="connsiteY0" fmla="*/ 175633 h 175819"/>
                <a:gd name="connsiteX1" fmla="*/ 175672 w 175819"/>
                <a:gd name="connsiteY1" fmla="*/ 87726 h 175819"/>
                <a:gd name="connsiteX2" fmla="*/ 87761 w 175819"/>
                <a:gd name="connsiteY2" fmla="*/ -187 h 175819"/>
                <a:gd name="connsiteX3" fmla="*/ -147 w 175819"/>
                <a:gd name="connsiteY3" fmla="*/ 87726 h 175819"/>
                <a:gd name="connsiteX4" fmla="*/ 87761 w 175819"/>
                <a:gd name="connsiteY4" fmla="*/ 175633 h 17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19" h="175819">
                  <a:moveTo>
                    <a:pt x="87761" y="175633"/>
                  </a:moveTo>
                  <a:cubicBezTo>
                    <a:pt x="136314" y="175633"/>
                    <a:pt x="175672" y="136279"/>
                    <a:pt x="175672" y="87726"/>
                  </a:cubicBezTo>
                  <a:cubicBezTo>
                    <a:pt x="175672" y="39173"/>
                    <a:pt x="136314" y="-187"/>
                    <a:pt x="87761" y="-187"/>
                  </a:cubicBezTo>
                  <a:cubicBezTo>
                    <a:pt x="39213" y="-187"/>
                    <a:pt x="-147" y="39173"/>
                    <a:pt x="-147" y="87726"/>
                  </a:cubicBezTo>
                  <a:cubicBezTo>
                    <a:pt x="-147" y="136279"/>
                    <a:pt x="39213" y="175633"/>
                    <a:pt x="87761" y="175633"/>
                  </a:cubicBezTo>
                  <a:close/>
                </a:path>
              </a:pathLst>
            </a:custGeom>
            <a:noFill/>
            <a:ln w="17755" cap="flat">
              <a:solidFill>
                <a:srgbClr val="242424"/>
              </a:solid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8C8D39B-BF85-546D-3F35-3BD65C12AEC7}"/>
                </a:ext>
              </a:extLst>
            </p:cNvPr>
            <p:cNvSpPr/>
            <p:nvPr/>
          </p:nvSpPr>
          <p:spPr>
            <a:xfrm flipV="1">
              <a:off x="8528820" y="1451018"/>
              <a:ext cx="63982" cy="63981"/>
            </a:xfrm>
            <a:custGeom>
              <a:avLst/>
              <a:gdLst>
                <a:gd name="connsiteX0" fmla="*/ -226 w 63982"/>
                <a:gd name="connsiteY0" fmla="*/ 63896 h 63981"/>
                <a:gd name="connsiteX1" fmla="*/ 63756 w 63982"/>
                <a:gd name="connsiteY1" fmla="*/ -86 h 63981"/>
              </a:gdLst>
              <a:ahLst/>
              <a:cxnLst>
                <a:cxn ang="0">
                  <a:pos x="connsiteX0" y="connsiteY0"/>
                </a:cxn>
                <a:cxn ang="0">
                  <a:pos x="connsiteX1" y="connsiteY1"/>
                </a:cxn>
              </a:cxnLst>
              <a:rect l="l" t="t" r="r" b="b"/>
              <a:pathLst>
                <a:path w="63982" h="63981">
                  <a:moveTo>
                    <a:pt x="-226" y="63896"/>
                  </a:moveTo>
                  <a:lnTo>
                    <a:pt x="63756" y="-86"/>
                  </a:lnTo>
                </a:path>
              </a:pathLst>
            </a:custGeom>
            <a:noFill/>
            <a:ln w="17755" cap="rnd">
              <a:solidFill>
                <a:srgbClr val="242424"/>
              </a:solidFill>
              <a:prstDash val="solid"/>
              <a:miter/>
            </a:ln>
          </p:spPr>
          <p:txBody>
            <a:bodyPr rtlCol="0" anchor="ctr"/>
            <a:lstStyle/>
            <a:p>
              <a:endParaRPr lang="en-US"/>
            </a:p>
          </p:txBody>
        </p:sp>
      </p:grpSp>
      <p:sp>
        <p:nvSpPr>
          <p:cNvPr id="35" name="Rounded Rectangle 4">
            <a:extLst>
              <a:ext uri="{FF2B5EF4-FFF2-40B4-BE49-F238E27FC236}">
                <a16:creationId xmlns:a16="http://schemas.microsoft.com/office/drawing/2014/main" id="{ED3B0DA0-89DF-A4D6-5C93-8322C9997A82}"/>
              </a:ext>
            </a:extLst>
          </p:cNvPr>
          <p:cNvSpPr>
            <a:spLocks/>
          </p:cNvSpPr>
          <p:nvPr/>
        </p:nvSpPr>
        <p:spPr>
          <a:xfrm>
            <a:off x="2769876" y="1759458"/>
            <a:ext cx="2870197" cy="1310257"/>
          </a:xfrm>
          <a:prstGeom prst="roundRect">
            <a:avLst>
              <a:gd name="adj" fmla="val 12579"/>
            </a:avLst>
          </a:prstGeom>
          <a:solidFill>
            <a:schemeClr val="bg1"/>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defRPr/>
            </a:pPr>
            <a:endParaRPr lang="en-US" sz="1050">
              <a:solidFill>
                <a:srgbClr val="242424"/>
              </a:solidFill>
              <a:latin typeface="Arial"/>
            </a:endParaRPr>
          </a:p>
        </p:txBody>
      </p:sp>
      <p:sp>
        <p:nvSpPr>
          <p:cNvPr id="36" name="Title 2">
            <a:extLst>
              <a:ext uri="{FF2B5EF4-FFF2-40B4-BE49-F238E27FC236}">
                <a16:creationId xmlns:a16="http://schemas.microsoft.com/office/drawing/2014/main" id="{36870DD3-A333-F6FA-04CF-AA49D611E8CE}"/>
              </a:ext>
            </a:extLst>
          </p:cNvPr>
          <p:cNvSpPr txBox="1">
            <a:spLocks/>
          </p:cNvSpPr>
          <p:nvPr/>
        </p:nvSpPr>
        <p:spPr>
          <a:xfrm>
            <a:off x="2974443" y="2480639"/>
            <a:ext cx="2461062" cy="41549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defTabSz="685800">
              <a:spcAft>
                <a:spcPts val="225"/>
              </a:spcAft>
              <a:defRPr/>
            </a:pPr>
            <a:r>
              <a:rPr lang="en-US" sz="1000" b="0" kern="0">
                <a:solidFill>
                  <a:srgbClr val="242424"/>
                </a:solidFill>
              </a:rPr>
              <a:t>Visual overview of </a:t>
            </a:r>
            <a:r>
              <a:rPr lang="en-US" sz="1000" kern="0">
                <a:solidFill>
                  <a:schemeClr val="accent2"/>
                </a:solidFill>
              </a:rPr>
              <a:t>all your account balances</a:t>
            </a:r>
            <a:r>
              <a:rPr lang="en-US" sz="1000" kern="0">
                <a:solidFill>
                  <a:srgbClr val="242424"/>
                </a:solidFill>
              </a:rPr>
              <a:t> </a:t>
            </a:r>
            <a:r>
              <a:rPr lang="en-US" sz="1000" b="0" kern="0">
                <a:solidFill>
                  <a:srgbClr val="242424"/>
                </a:solidFill>
              </a:rPr>
              <a:t>across savings, credit, </a:t>
            </a:r>
            <a:br>
              <a:rPr lang="en-US" sz="1000" b="0" kern="0">
                <a:solidFill>
                  <a:srgbClr val="242424"/>
                </a:solidFill>
              </a:rPr>
            </a:br>
            <a:r>
              <a:rPr lang="en-US" sz="1000" b="0" kern="0">
                <a:solidFill>
                  <a:srgbClr val="242424"/>
                </a:solidFill>
              </a:rPr>
              <a:t>and investments.</a:t>
            </a:r>
          </a:p>
        </p:txBody>
      </p:sp>
      <p:grpSp>
        <p:nvGrpSpPr>
          <p:cNvPr id="37" name="Picture Placeholder 1766">
            <a:extLst>
              <a:ext uri="{FF2B5EF4-FFF2-40B4-BE49-F238E27FC236}">
                <a16:creationId xmlns:a16="http://schemas.microsoft.com/office/drawing/2014/main" id="{F0B15D79-1E5F-2AB8-4645-EB09B0025E46}"/>
              </a:ext>
            </a:extLst>
          </p:cNvPr>
          <p:cNvGrpSpPr/>
          <p:nvPr/>
        </p:nvGrpSpPr>
        <p:grpSpPr>
          <a:xfrm>
            <a:off x="2949120" y="1903322"/>
            <a:ext cx="415867" cy="418976"/>
            <a:chOff x="3783885" y="4621045"/>
            <a:chExt cx="413028" cy="416115"/>
          </a:xfrm>
        </p:grpSpPr>
        <p:sp>
          <p:nvSpPr>
            <p:cNvPr id="38" name="Freeform: Shape 37">
              <a:extLst>
                <a:ext uri="{FF2B5EF4-FFF2-40B4-BE49-F238E27FC236}">
                  <a16:creationId xmlns:a16="http://schemas.microsoft.com/office/drawing/2014/main" id="{7A633022-818A-FD7F-6D69-0032B93BE9F0}"/>
                </a:ext>
              </a:extLst>
            </p:cNvPr>
            <p:cNvSpPr/>
            <p:nvPr/>
          </p:nvSpPr>
          <p:spPr>
            <a:xfrm flipV="1">
              <a:off x="3783885" y="4621045"/>
              <a:ext cx="413028" cy="413028"/>
            </a:xfrm>
            <a:custGeom>
              <a:avLst/>
              <a:gdLst>
                <a:gd name="connsiteX0" fmla="*/ 412864 w 413028"/>
                <a:gd name="connsiteY0" fmla="*/ 206350 h 413028"/>
                <a:gd name="connsiteX1" fmla="*/ 206350 w 413028"/>
                <a:gd name="connsiteY1" fmla="*/ -165 h 413028"/>
                <a:gd name="connsiteX2" fmla="*/ -165 w 413028"/>
                <a:gd name="connsiteY2" fmla="*/ 206350 h 413028"/>
                <a:gd name="connsiteX3" fmla="*/ 206350 w 413028"/>
                <a:gd name="connsiteY3" fmla="*/ 412864 h 413028"/>
                <a:gd name="connsiteX4" fmla="*/ 412864 w 413028"/>
                <a:gd name="connsiteY4" fmla="*/ 206350 h 413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028" h="413028">
                  <a:moveTo>
                    <a:pt x="412864" y="206350"/>
                  </a:moveTo>
                  <a:cubicBezTo>
                    <a:pt x="412864" y="92295"/>
                    <a:pt x="320404" y="-165"/>
                    <a:pt x="206350" y="-165"/>
                  </a:cubicBezTo>
                  <a:cubicBezTo>
                    <a:pt x="92295" y="-165"/>
                    <a:pt x="-165" y="92295"/>
                    <a:pt x="-165" y="206350"/>
                  </a:cubicBezTo>
                  <a:cubicBezTo>
                    <a:pt x="-165" y="320404"/>
                    <a:pt x="92295" y="412864"/>
                    <a:pt x="206350" y="412864"/>
                  </a:cubicBezTo>
                  <a:cubicBezTo>
                    <a:pt x="320404" y="412864"/>
                    <a:pt x="412864" y="320404"/>
                    <a:pt x="412864" y="206350"/>
                  </a:cubicBezTo>
                </a:path>
              </a:pathLst>
            </a:custGeom>
            <a:solidFill>
              <a:schemeClr val="accent1"/>
            </a:solidFill>
            <a:ln w="1071"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B711B66-E23B-CFEA-E24A-D7DC70090BB3}"/>
                </a:ext>
              </a:extLst>
            </p:cNvPr>
            <p:cNvSpPr/>
            <p:nvPr/>
          </p:nvSpPr>
          <p:spPr>
            <a:xfrm flipV="1">
              <a:off x="3874099" y="4745709"/>
              <a:ext cx="214602" cy="149497"/>
            </a:xfrm>
            <a:custGeom>
              <a:avLst/>
              <a:gdLst>
                <a:gd name="connsiteX0" fmla="*/ 141558 w 214602"/>
                <a:gd name="connsiteY0" fmla="*/ 11444 h 149497"/>
                <a:gd name="connsiteX1" fmla="*/ 141855 w 214602"/>
                <a:gd name="connsiteY1" fmla="*/ 17337 h 149497"/>
                <a:gd name="connsiteX2" fmla="*/ 25292 w 214602"/>
                <a:gd name="connsiteY2" fmla="*/ 17337 h 149497"/>
                <a:gd name="connsiteX3" fmla="*/ 17356 w 214602"/>
                <a:gd name="connsiteY3" fmla="*/ 25277 h 149497"/>
                <a:gd name="connsiteX4" fmla="*/ 17356 w 214602"/>
                <a:gd name="connsiteY4" fmla="*/ 75801 h 149497"/>
                <a:gd name="connsiteX5" fmla="*/ 17373 w 214602"/>
                <a:gd name="connsiteY5" fmla="*/ 75801 h 149497"/>
                <a:gd name="connsiteX6" fmla="*/ 17373 w 214602"/>
                <a:gd name="connsiteY6" fmla="*/ 76434 h 149497"/>
                <a:gd name="connsiteX7" fmla="*/ 206705 w 214602"/>
                <a:gd name="connsiteY7" fmla="*/ 76514 h 149497"/>
                <a:gd name="connsiteX8" fmla="*/ 206705 w 214602"/>
                <a:gd name="connsiteY8" fmla="*/ 76511 h 149497"/>
                <a:gd name="connsiteX9" fmla="*/ 214445 w 214602"/>
                <a:gd name="connsiteY9" fmla="*/ 75997 h 149497"/>
                <a:gd name="connsiteX10" fmla="*/ 214445 w 214602"/>
                <a:gd name="connsiteY10" fmla="*/ 123877 h 149497"/>
                <a:gd name="connsiteX11" fmla="*/ 188996 w 214602"/>
                <a:gd name="connsiteY11" fmla="*/ 149326 h 149497"/>
                <a:gd name="connsiteX12" fmla="*/ 25292 w 214602"/>
                <a:gd name="connsiteY12" fmla="*/ 149326 h 149497"/>
                <a:gd name="connsiteX13" fmla="*/ -157 w 214602"/>
                <a:gd name="connsiteY13" fmla="*/ 123877 h 149497"/>
                <a:gd name="connsiteX14" fmla="*/ -157 w 214602"/>
                <a:gd name="connsiteY14" fmla="*/ 25277 h 149497"/>
                <a:gd name="connsiteX15" fmla="*/ 25292 w 214602"/>
                <a:gd name="connsiteY15" fmla="*/ -172 h 149497"/>
                <a:gd name="connsiteX16" fmla="*/ 142658 w 214602"/>
                <a:gd name="connsiteY16" fmla="*/ -172 h 149497"/>
                <a:gd name="connsiteX17" fmla="*/ 141558 w 214602"/>
                <a:gd name="connsiteY17" fmla="*/ 11444 h 149497"/>
                <a:gd name="connsiteX18" fmla="*/ 17356 w 214602"/>
                <a:gd name="connsiteY18" fmla="*/ 123877 h 149497"/>
                <a:gd name="connsiteX19" fmla="*/ 25292 w 214602"/>
                <a:gd name="connsiteY19" fmla="*/ 131811 h 149497"/>
                <a:gd name="connsiteX20" fmla="*/ 188996 w 214602"/>
                <a:gd name="connsiteY20" fmla="*/ 131811 h 149497"/>
                <a:gd name="connsiteX21" fmla="*/ 196931 w 214602"/>
                <a:gd name="connsiteY21" fmla="*/ 123877 h 149497"/>
                <a:gd name="connsiteX22" fmla="*/ 196931 w 214602"/>
                <a:gd name="connsiteY22" fmla="*/ 109598 h 149497"/>
                <a:gd name="connsiteX23" fmla="*/ 17356 w 214602"/>
                <a:gd name="connsiteY23" fmla="*/ 109598 h 149497"/>
                <a:gd name="connsiteX24" fmla="*/ 17356 w 214602"/>
                <a:gd name="connsiteY24" fmla="*/ 123877 h 149497"/>
                <a:gd name="connsiteX25" fmla="*/ 17356 w 214602"/>
                <a:gd name="connsiteY25" fmla="*/ 123877 h 14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4602" h="149497">
                  <a:moveTo>
                    <a:pt x="141558" y="11444"/>
                  </a:moveTo>
                  <a:cubicBezTo>
                    <a:pt x="141558" y="13435"/>
                    <a:pt x="141681" y="15397"/>
                    <a:pt x="141855" y="17337"/>
                  </a:cubicBezTo>
                  <a:lnTo>
                    <a:pt x="25292" y="17337"/>
                  </a:lnTo>
                  <a:cubicBezTo>
                    <a:pt x="20910" y="17337"/>
                    <a:pt x="17356" y="20891"/>
                    <a:pt x="17356" y="25277"/>
                  </a:cubicBezTo>
                  <a:lnTo>
                    <a:pt x="17356" y="75801"/>
                  </a:lnTo>
                  <a:lnTo>
                    <a:pt x="17373" y="75801"/>
                  </a:lnTo>
                  <a:lnTo>
                    <a:pt x="17373" y="76434"/>
                  </a:lnTo>
                  <a:lnTo>
                    <a:pt x="206705" y="76514"/>
                  </a:lnTo>
                  <a:lnTo>
                    <a:pt x="206705" y="76511"/>
                  </a:lnTo>
                  <a:cubicBezTo>
                    <a:pt x="209328" y="76507"/>
                    <a:pt x="211902" y="76302"/>
                    <a:pt x="214445" y="75997"/>
                  </a:cubicBezTo>
                  <a:lnTo>
                    <a:pt x="214445" y="123877"/>
                  </a:lnTo>
                  <a:cubicBezTo>
                    <a:pt x="214445" y="137909"/>
                    <a:pt x="203029" y="149326"/>
                    <a:pt x="188996" y="149326"/>
                  </a:cubicBezTo>
                  <a:lnTo>
                    <a:pt x="25292" y="149326"/>
                  </a:lnTo>
                  <a:cubicBezTo>
                    <a:pt x="11259" y="149326"/>
                    <a:pt x="-157" y="137909"/>
                    <a:pt x="-157" y="123877"/>
                  </a:cubicBezTo>
                  <a:lnTo>
                    <a:pt x="-157" y="25277"/>
                  </a:lnTo>
                  <a:cubicBezTo>
                    <a:pt x="-157" y="11245"/>
                    <a:pt x="11259" y="-172"/>
                    <a:pt x="25292" y="-172"/>
                  </a:cubicBezTo>
                  <a:lnTo>
                    <a:pt x="142658" y="-172"/>
                  </a:lnTo>
                  <a:cubicBezTo>
                    <a:pt x="141970" y="3602"/>
                    <a:pt x="141558" y="7474"/>
                    <a:pt x="141558" y="11444"/>
                  </a:cubicBezTo>
                  <a:close/>
                  <a:moveTo>
                    <a:pt x="17356" y="123877"/>
                  </a:moveTo>
                  <a:cubicBezTo>
                    <a:pt x="17356" y="128258"/>
                    <a:pt x="20910" y="131811"/>
                    <a:pt x="25292" y="131811"/>
                  </a:cubicBezTo>
                  <a:lnTo>
                    <a:pt x="188996" y="131811"/>
                  </a:lnTo>
                  <a:cubicBezTo>
                    <a:pt x="193382" y="131811"/>
                    <a:pt x="196931" y="128258"/>
                    <a:pt x="196931" y="123877"/>
                  </a:cubicBezTo>
                  <a:lnTo>
                    <a:pt x="196931" y="109598"/>
                  </a:lnTo>
                  <a:lnTo>
                    <a:pt x="17356" y="109598"/>
                  </a:lnTo>
                  <a:lnTo>
                    <a:pt x="17356" y="123877"/>
                  </a:lnTo>
                  <a:lnTo>
                    <a:pt x="17356" y="123877"/>
                  </a:lnTo>
                </a:path>
              </a:pathLst>
            </a:custGeom>
            <a:solidFill>
              <a:srgbClr val="242424"/>
            </a:solidFill>
            <a:ln w="107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0AEE0258-1C6E-B801-83BB-C4B0422EF117}"/>
                </a:ext>
              </a:extLst>
            </p:cNvPr>
            <p:cNvSpPr/>
            <p:nvPr/>
          </p:nvSpPr>
          <p:spPr>
            <a:xfrm flipV="1">
              <a:off x="4033328" y="4836034"/>
              <a:ext cx="95109" cy="95113"/>
            </a:xfrm>
            <a:custGeom>
              <a:avLst/>
              <a:gdLst>
                <a:gd name="connsiteX0" fmla="*/ 47316 w 95109"/>
                <a:gd name="connsiteY0" fmla="*/ 95007 h 95113"/>
                <a:gd name="connsiteX1" fmla="*/ -237 w 95109"/>
                <a:gd name="connsiteY1" fmla="*/ 47450 h 95113"/>
                <a:gd name="connsiteX2" fmla="*/ 47316 w 95109"/>
                <a:gd name="connsiteY2" fmla="*/ -106 h 95113"/>
                <a:gd name="connsiteX3" fmla="*/ 94873 w 95109"/>
                <a:gd name="connsiteY3" fmla="*/ 47450 h 95113"/>
                <a:gd name="connsiteX4" fmla="*/ 47316 w 95109"/>
                <a:gd name="connsiteY4" fmla="*/ 95007 h 95113"/>
                <a:gd name="connsiteX5" fmla="*/ 66443 w 95109"/>
                <a:gd name="connsiteY5" fmla="*/ 35423 h 95113"/>
                <a:gd name="connsiteX6" fmla="*/ 57926 w 95109"/>
                <a:gd name="connsiteY6" fmla="*/ 28184 h 95113"/>
                <a:gd name="connsiteX7" fmla="*/ 52131 w 95109"/>
                <a:gd name="connsiteY7" fmla="*/ 26192 h 95113"/>
                <a:gd name="connsiteX8" fmla="*/ 52131 w 95109"/>
                <a:gd name="connsiteY8" fmla="*/ 20838 h 95113"/>
                <a:gd name="connsiteX9" fmla="*/ 47358 w 95109"/>
                <a:gd name="connsiteY9" fmla="*/ 16070 h 95113"/>
                <a:gd name="connsiteX10" fmla="*/ 42590 w 95109"/>
                <a:gd name="connsiteY10" fmla="*/ 20838 h 95113"/>
                <a:gd name="connsiteX11" fmla="*/ 42590 w 95109"/>
                <a:gd name="connsiteY11" fmla="*/ 26340 h 95113"/>
                <a:gd name="connsiteX12" fmla="*/ 31131 w 95109"/>
                <a:gd name="connsiteY12" fmla="*/ 32361 h 95113"/>
                <a:gd name="connsiteX13" fmla="*/ 25285 w 95109"/>
                <a:gd name="connsiteY13" fmla="*/ 47608 h 95113"/>
                <a:gd name="connsiteX14" fmla="*/ 31127 w 95109"/>
                <a:gd name="connsiteY14" fmla="*/ 62927 h 95113"/>
                <a:gd name="connsiteX15" fmla="*/ 38281 w 95109"/>
                <a:gd name="connsiteY15" fmla="*/ 67814 h 95113"/>
                <a:gd name="connsiteX16" fmla="*/ 42590 w 95109"/>
                <a:gd name="connsiteY16" fmla="*/ 68959 h 95113"/>
                <a:gd name="connsiteX17" fmla="*/ 42590 w 95109"/>
                <a:gd name="connsiteY17" fmla="*/ 74764 h 95113"/>
                <a:gd name="connsiteX18" fmla="*/ 47358 w 95109"/>
                <a:gd name="connsiteY18" fmla="*/ 79532 h 95113"/>
                <a:gd name="connsiteX19" fmla="*/ 52131 w 95109"/>
                <a:gd name="connsiteY19" fmla="*/ 74764 h 95113"/>
                <a:gd name="connsiteX20" fmla="*/ 52131 w 95109"/>
                <a:gd name="connsiteY20" fmla="*/ 69202 h 95113"/>
                <a:gd name="connsiteX21" fmla="*/ 57608 w 95109"/>
                <a:gd name="connsiteY21" fmla="*/ 67525 h 95113"/>
                <a:gd name="connsiteX22" fmla="*/ 65471 w 95109"/>
                <a:gd name="connsiteY22" fmla="*/ 61517 h 95113"/>
                <a:gd name="connsiteX23" fmla="*/ 65925 w 95109"/>
                <a:gd name="connsiteY23" fmla="*/ 60952 h 95113"/>
                <a:gd name="connsiteX24" fmla="*/ 58321 w 95109"/>
                <a:gd name="connsiteY24" fmla="*/ 53522 h 95113"/>
                <a:gd name="connsiteX25" fmla="*/ 57764 w 95109"/>
                <a:gd name="connsiteY25" fmla="*/ 54091 h 95113"/>
                <a:gd name="connsiteX26" fmla="*/ 47902 w 95109"/>
                <a:gd name="connsiteY26" fmla="*/ 58596 h 95113"/>
                <a:gd name="connsiteX27" fmla="*/ 36910 w 95109"/>
                <a:gd name="connsiteY27" fmla="*/ 47582 h 95113"/>
                <a:gd name="connsiteX28" fmla="*/ 47877 w 95109"/>
                <a:gd name="connsiteY28" fmla="*/ 36790 h 95113"/>
                <a:gd name="connsiteX29" fmla="*/ 58321 w 95109"/>
                <a:gd name="connsiteY29" fmla="*/ 42011 h 95113"/>
                <a:gd name="connsiteX30" fmla="*/ 58818 w 95109"/>
                <a:gd name="connsiteY30" fmla="*/ 42636 h 95113"/>
                <a:gd name="connsiteX31" fmla="*/ 66961 w 95109"/>
                <a:gd name="connsiteY31" fmla="*/ 36042 h 95113"/>
                <a:gd name="connsiteX32" fmla="*/ 66443 w 95109"/>
                <a:gd name="connsiteY32" fmla="*/ 35423 h 95113"/>
                <a:gd name="connsiteX33" fmla="*/ 66443 w 95109"/>
                <a:gd name="connsiteY33" fmla="*/ 35423 h 9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5109" h="95113">
                  <a:moveTo>
                    <a:pt x="47316" y="95007"/>
                  </a:moveTo>
                  <a:cubicBezTo>
                    <a:pt x="21052" y="95007"/>
                    <a:pt x="-237" y="73715"/>
                    <a:pt x="-237" y="47450"/>
                  </a:cubicBezTo>
                  <a:cubicBezTo>
                    <a:pt x="-237" y="21186"/>
                    <a:pt x="21052" y="-106"/>
                    <a:pt x="47316" y="-106"/>
                  </a:cubicBezTo>
                  <a:cubicBezTo>
                    <a:pt x="73580" y="-106"/>
                    <a:pt x="94873" y="21186"/>
                    <a:pt x="94873" y="47450"/>
                  </a:cubicBezTo>
                  <a:cubicBezTo>
                    <a:pt x="94873" y="73715"/>
                    <a:pt x="73580" y="95007"/>
                    <a:pt x="47316" y="95007"/>
                  </a:cubicBezTo>
                  <a:close/>
                  <a:moveTo>
                    <a:pt x="66443" y="35423"/>
                  </a:moveTo>
                  <a:cubicBezTo>
                    <a:pt x="63662" y="32128"/>
                    <a:pt x="60877" y="29759"/>
                    <a:pt x="57926" y="28184"/>
                  </a:cubicBezTo>
                  <a:cubicBezTo>
                    <a:pt x="56080" y="27198"/>
                    <a:pt x="54147" y="26574"/>
                    <a:pt x="52131" y="26192"/>
                  </a:cubicBezTo>
                  <a:lnTo>
                    <a:pt x="52131" y="20838"/>
                  </a:lnTo>
                  <a:cubicBezTo>
                    <a:pt x="52131" y="18206"/>
                    <a:pt x="49991" y="16070"/>
                    <a:pt x="47358" y="16070"/>
                  </a:cubicBezTo>
                  <a:cubicBezTo>
                    <a:pt x="44726" y="16070"/>
                    <a:pt x="42590" y="18206"/>
                    <a:pt x="42590" y="20838"/>
                  </a:cubicBezTo>
                  <a:lnTo>
                    <a:pt x="42590" y="26340"/>
                  </a:lnTo>
                  <a:cubicBezTo>
                    <a:pt x="38048" y="27240"/>
                    <a:pt x="34124" y="29236"/>
                    <a:pt x="31131" y="32361"/>
                  </a:cubicBezTo>
                  <a:cubicBezTo>
                    <a:pt x="27361" y="36305"/>
                    <a:pt x="25285" y="41719"/>
                    <a:pt x="25285" y="47608"/>
                  </a:cubicBezTo>
                  <a:cubicBezTo>
                    <a:pt x="25285" y="53501"/>
                    <a:pt x="27361" y="58943"/>
                    <a:pt x="31127" y="62927"/>
                  </a:cubicBezTo>
                  <a:cubicBezTo>
                    <a:pt x="33123" y="65037"/>
                    <a:pt x="35525" y="66680"/>
                    <a:pt x="38281" y="67814"/>
                  </a:cubicBezTo>
                  <a:cubicBezTo>
                    <a:pt x="39623" y="68365"/>
                    <a:pt x="41108" y="68663"/>
                    <a:pt x="42590" y="68959"/>
                  </a:cubicBezTo>
                  <a:lnTo>
                    <a:pt x="42590" y="74764"/>
                  </a:lnTo>
                  <a:cubicBezTo>
                    <a:pt x="42590" y="77396"/>
                    <a:pt x="44726" y="79532"/>
                    <a:pt x="47358" y="79532"/>
                  </a:cubicBezTo>
                  <a:cubicBezTo>
                    <a:pt x="49991" y="79532"/>
                    <a:pt x="52131" y="77396"/>
                    <a:pt x="52131" y="74764"/>
                  </a:cubicBezTo>
                  <a:lnTo>
                    <a:pt x="52131" y="69202"/>
                  </a:lnTo>
                  <a:cubicBezTo>
                    <a:pt x="54003" y="68854"/>
                    <a:pt x="55858" y="68322"/>
                    <a:pt x="57608" y="67525"/>
                  </a:cubicBezTo>
                  <a:cubicBezTo>
                    <a:pt x="60715" y="66106"/>
                    <a:pt x="63437" y="64030"/>
                    <a:pt x="65471" y="61517"/>
                  </a:cubicBezTo>
                  <a:lnTo>
                    <a:pt x="65925" y="60952"/>
                  </a:lnTo>
                  <a:lnTo>
                    <a:pt x="58321" y="53522"/>
                  </a:lnTo>
                  <a:lnTo>
                    <a:pt x="57764" y="54091"/>
                  </a:lnTo>
                  <a:cubicBezTo>
                    <a:pt x="53795" y="58154"/>
                    <a:pt x="49880" y="58660"/>
                    <a:pt x="47902" y="58596"/>
                  </a:cubicBezTo>
                  <a:cubicBezTo>
                    <a:pt x="41427" y="58413"/>
                    <a:pt x="36910" y="53883"/>
                    <a:pt x="36910" y="47582"/>
                  </a:cubicBezTo>
                  <a:cubicBezTo>
                    <a:pt x="36910" y="41328"/>
                    <a:pt x="41520" y="36790"/>
                    <a:pt x="47877" y="36790"/>
                  </a:cubicBezTo>
                  <a:cubicBezTo>
                    <a:pt x="49354" y="36790"/>
                    <a:pt x="54474" y="37167"/>
                    <a:pt x="58321" y="42011"/>
                  </a:cubicBezTo>
                  <a:lnTo>
                    <a:pt x="58818" y="42636"/>
                  </a:lnTo>
                  <a:lnTo>
                    <a:pt x="66961" y="36042"/>
                  </a:lnTo>
                  <a:lnTo>
                    <a:pt x="66443" y="35423"/>
                  </a:lnTo>
                  <a:lnTo>
                    <a:pt x="66443" y="35423"/>
                  </a:lnTo>
                </a:path>
              </a:pathLst>
            </a:custGeom>
            <a:solidFill>
              <a:srgbClr val="242424"/>
            </a:solidFill>
            <a:ln w="1071" cap="flat">
              <a:noFill/>
              <a:prstDash val="solid"/>
              <a:miter/>
            </a:ln>
          </p:spPr>
          <p:txBody>
            <a:bodyPr rtlCol="0" anchor="ctr"/>
            <a:lstStyle/>
            <a:p>
              <a:endParaRPr lang="en-US"/>
            </a:p>
          </p:txBody>
        </p:sp>
      </p:grpSp>
      <p:sp>
        <p:nvSpPr>
          <p:cNvPr id="2" name="Rectangle: Single Corner Rounded 1">
            <a:extLst>
              <a:ext uri="{FF2B5EF4-FFF2-40B4-BE49-F238E27FC236}">
                <a16:creationId xmlns:a16="http://schemas.microsoft.com/office/drawing/2014/main" id="{4BC3C60E-91F2-2486-0B58-B90D66B1E608}"/>
              </a:ext>
            </a:extLst>
          </p:cNvPr>
          <p:cNvSpPr/>
          <p:nvPr/>
        </p:nvSpPr>
        <p:spPr>
          <a:xfrm rot="10800000">
            <a:off x="6310206" y="-7257"/>
            <a:ext cx="2833793" cy="540655"/>
          </a:xfrm>
          <a:prstGeom prst="round1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a:ea typeface="+mn-ea"/>
              <a:cs typeface="+mn-cs"/>
            </a:endParaRPr>
          </a:p>
        </p:txBody>
      </p:sp>
      <p:sp>
        <p:nvSpPr>
          <p:cNvPr id="5" name="Title 2">
            <a:extLst>
              <a:ext uri="{FF2B5EF4-FFF2-40B4-BE49-F238E27FC236}">
                <a16:creationId xmlns:a16="http://schemas.microsoft.com/office/drawing/2014/main" id="{0C069DC9-7982-0708-61D7-527FA06EFC92}"/>
              </a:ext>
            </a:extLst>
          </p:cNvPr>
          <p:cNvSpPr txBox="1">
            <a:spLocks/>
          </p:cNvSpPr>
          <p:nvPr/>
        </p:nvSpPr>
        <p:spPr>
          <a:xfrm>
            <a:off x="6604001" y="186127"/>
            <a:ext cx="2082800" cy="153888"/>
          </a:xfrm>
          <a:prstGeom prst="rect">
            <a:avLst/>
          </a:prstGeom>
        </p:spPr>
        <p:txBody>
          <a:bodyPr vert="horz" wrap="square" lIns="0" tIns="0" rIns="0" bIns="0" rtlCol="0" anchor="ctr" anchorCtr="0">
            <a:spAutoFit/>
          </a:bodyPr>
          <a:lstStyle>
            <a:lvl1pPr eaLnBrk="1" hangingPunct="1">
              <a:lnSpc>
                <a:spcPct val="90000"/>
              </a:lnSpc>
              <a:spcAft>
                <a:spcPts val="600"/>
              </a:spcAft>
              <a:defRPr sz="2400" b="1" i="0">
                <a:solidFill>
                  <a:schemeClr val="tx1"/>
                </a:solidFill>
                <a:latin typeface="+mn-lt"/>
                <a:ea typeface="+mj-ea"/>
                <a:cs typeface="Arial" panose="020B0604020202020204" pitchFamily="34" charset="0"/>
              </a:defRPr>
            </a:lvl1pPr>
          </a:lstStyle>
          <a:p>
            <a:pPr algn="r" defTabSz="685800">
              <a:lnSpc>
                <a:spcPct val="100000"/>
              </a:lnSpc>
              <a:spcAft>
                <a:spcPts val="0"/>
              </a:spcAft>
              <a:defRPr/>
            </a:pPr>
            <a:r>
              <a:rPr lang="en-US" sz="1000" b="0" kern="0">
                <a:solidFill>
                  <a:srgbClr val="FFFFFF"/>
                </a:solidFill>
              </a:rPr>
              <a:t>Help Me Understand My Finances </a:t>
            </a:r>
          </a:p>
        </p:txBody>
      </p:sp>
      <p:sp>
        <p:nvSpPr>
          <p:cNvPr id="8" name="TextBox 7">
            <a:extLst>
              <a:ext uri="{FF2B5EF4-FFF2-40B4-BE49-F238E27FC236}">
                <a16:creationId xmlns:a16="http://schemas.microsoft.com/office/drawing/2014/main" id="{29223225-AA2A-712F-113F-EA48907B9DE4}"/>
              </a:ext>
            </a:extLst>
          </p:cNvPr>
          <p:cNvSpPr txBox="1"/>
          <p:nvPr/>
        </p:nvSpPr>
        <p:spPr>
          <a:xfrm>
            <a:off x="2286000" y="4801535"/>
            <a:ext cx="4572000" cy="275460"/>
          </a:xfrm>
          <a:prstGeom prst="rect">
            <a:avLst/>
          </a:prstGeom>
          <a:noFill/>
        </p:spPr>
        <p:txBody>
          <a:bodyPr wrap="square">
            <a:spAutoFit/>
          </a:bodyPr>
          <a:lstStyle/>
          <a:p>
            <a:pPr marL="171450" indent="-171450" algn="ctr" defTabSz="311815">
              <a:lnSpc>
                <a:spcPct val="85000"/>
              </a:lnSpc>
              <a:buClr>
                <a:srgbClr val="FEEB29"/>
              </a:buClr>
              <a:buSzPct val="70000"/>
              <a:buFont typeface="Arial" panose="020B0604020202020204" pitchFamily="34" charset="0"/>
              <a:buChar char="•"/>
              <a:defRPr/>
            </a:pPr>
            <a:r>
              <a:rPr lang="en-US" sz="700">
                <a:solidFill>
                  <a:schemeClr val="tx2"/>
                </a:solidFill>
                <a:latin typeface="Arial"/>
              </a:rPr>
              <a:t>*Features and timeline subject to change</a:t>
            </a:r>
          </a:p>
          <a:p>
            <a:pPr marL="171450" indent="-171450" algn="ctr" defTabSz="311815">
              <a:lnSpc>
                <a:spcPct val="85000"/>
              </a:lnSpc>
              <a:buClr>
                <a:srgbClr val="FEEB29"/>
              </a:buClr>
              <a:buSzPct val="70000"/>
              <a:buFont typeface="Arial" panose="020B0604020202020204" pitchFamily="34" charset="0"/>
              <a:buChar char="•"/>
              <a:defRPr/>
            </a:pPr>
            <a:r>
              <a:rPr lang="en-US" sz="700">
                <a:solidFill>
                  <a:schemeClr val="tx2"/>
                </a:solidFill>
                <a:latin typeface="Arial"/>
              </a:rPr>
              <a:t>Screens modified for demonstration purposes. </a:t>
            </a:r>
          </a:p>
        </p:txBody>
      </p:sp>
      <p:sp>
        <p:nvSpPr>
          <p:cNvPr id="6" name="Slide Number Placeholder 5">
            <a:extLst>
              <a:ext uri="{FF2B5EF4-FFF2-40B4-BE49-F238E27FC236}">
                <a16:creationId xmlns:a16="http://schemas.microsoft.com/office/drawing/2014/main" id="{C1C7FEEC-5C97-7017-2465-AB59EC0907DC}"/>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18</a:t>
            </a:fld>
            <a:endParaRPr lang="en-US"/>
          </a:p>
        </p:txBody>
      </p:sp>
      <p:pic>
        <p:nvPicPr>
          <p:cNvPr id="3" name="Picture 2">
            <a:extLst>
              <a:ext uri="{FF2B5EF4-FFF2-40B4-BE49-F238E27FC236}">
                <a16:creationId xmlns:a16="http://schemas.microsoft.com/office/drawing/2014/main" id="{528004B0-C660-A9A1-D5D0-70B738E8A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372" y="752700"/>
            <a:ext cx="1905266" cy="3896269"/>
          </a:xfrm>
          <a:prstGeom prst="rect">
            <a:avLst/>
          </a:prstGeom>
        </p:spPr>
      </p:pic>
    </p:spTree>
    <p:extLst>
      <p:ext uri="{BB962C8B-B14F-4D97-AF65-F5344CB8AC3E}">
        <p14:creationId xmlns:p14="http://schemas.microsoft.com/office/powerpoint/2010/main" val="428196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6FEF-B95F-E8B8-46D7-35A2C4E20929}"/>
              </a:ext>
            </a:extLst>
          </p:cNvPr>
          <p:cNvSpPr>
            <a:spLocks noGrp="1"/>
          </p:cNvSpPr>
          <p:nvPr>
            <p:ph type="title"/>
          </p:nvPr>
        </p:nvSpPr>
        <p:spPr>
          <a:xfrm>
            <a:off x="517673" y="1994936"/>
            <a:ext cx="5189311" cy="1388837"/>
          </a:xfrm>
        </p:spPr>
        <p:txBody>
          <a:bodyPr/>
          <a:lstStyle/>
          <a:p>
            <a:r>
              <a:rPr lang="en-US" sz="4050" dirty="0"/>
              <a:t>Accessing Your Norton LifeLock Benefit Plan</a:t>
            </a:r>
          </a:p>
        </p:txBody>
      </p:sp>
    </p:spTree>
    <p:extLst>
      <p:ext uri="{BB962C8B-B14F-4D97-AF65-F5344CB8AC3E}">
        <p14:creationId xmlns:p14="http://schemas.microsoft.com/office/powerpoint/2010/main" val="1608374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D4565C-B57A-7253-FC66-9E5E49F84254}"/>
              </a:ext>
            </a:extLst>
          </p:cNvPr>
          <p:cNvSpPr txBox="1"/>
          <p:nvPr/>
        </p:nvSpPr>
        <p:spPr>
          <a:xfrm>
            <a:off x="5987882" y="3916201"/>
            <a:ext cx="1892634" cy="169277"/>
          </a:xfrm>
          <a:prstGeom prst="rect">
            <a:avLst/>
          </a:prstGeom>
          <a:noFill/>
        </p:spPr>
        <p:txBody>
          <a:bodyPr wrap="square">
            <a:spAutoFit/>
          </a:bodyPr>
          <a:lstStyle/>
          <a:p>
            <a:pPr algn="ctr"/>
            <a:r>
              <a:rPr lang="en-US" sz="500">
                <a:solidFill>
                  <a:schemeClr val="tx2"/>
                </a:solidFill>
                <a:latin typeface="+mj-lt"/>
              </a:rPr>
              <a:t> Screens modified for demonstration purposes.</a:t>
            </a:r>
          </a:p>
        </p:txBody>
      </p:sp>
      <p:sp>
        <p:nvSpPr>
          <p:cNvPr id="17" name="Rectangle: Single Corner Rounded 81">
            <a:extLst>
              <a:ext uri="{FF2B5EF4-FFF2-40B4-BE49-F238E27FC236}">
                <a16:creationId xmlns:a16="http://schemas.microsoft.com/office/drawing/2014/main" id="{C3E0E855-6F14-0075-5002-94D7C797E46D}"/>
              </a:ext>
            </a:extLst>
          </p:cNvPr>
          <p:cNvSpPr/>
          <p:nvPr/>
        </p:nvSpPr>
        <p:spPr>
          <a:xfrm rot="10800000" flipH="1">
            <a:off x="0" y="0"/>
            <a:ext cx="4237775" cy="4531544"/>
          </a:xfrm>
          <a:prstGeom prst="round1Rect">
            <a:avLst>
              <a:gd name="adj" fmla="val 551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endParaRPr lang="en-PH" sz="1800">
              <a:solidFill>
                <a:srgbClr val="FFFFFF"/>
              </a:solidFill>
              <a:latin typeface="Arial" panose="020B0604020202020204"/>
            </a:endParaRPr>
          </a:p>
        </p:txBody>
      </p:sp>
      <p:grpSp>
        <p:nvGrpSpPr>
          <p:cNvPr id="19" name="Group 18">
            <a:extLst>
              <a:ext uri="{FF2B5EF4-FFF2-40B4-BE49-F238E27FC236}">
                <a16:creationId xmlns:a16="http://schemas.microsoft.com/office/drawing/2014/main" id="{28E92156-7F04-D167-9CF8-0D8981F17E42}"/>
              </a:ext>
            </a:extLst>
          </p:cNvPr>
          <p:cNvGrpSpPr/>
          <p:nvPr/>
        </p:nvGrpSpPr>
        <p:grpSpPr>
          <a:xfrm>
            <a:off x="5057773" y="951673"/>
            <a:ext cx="3752851" cy="2833403"/>
            <a:chOff x="9274734" y="-251659"/>
            <a:chExt cx="5251877" cy="3965169"/>
          </a:xfrm>
        </p:grpSpPr>
        <p:pic>
          <p:nvPicPr>
            <p:cNvPr id="4" name="Picture 3">
              <a:extLst>
                <a:ext uri="{FF2B5EF4-FFF2-40B4-BE49-F238E27FC236}">
                  <a16:creationId xmlns:a16="http://schemas.microsoft.com/office/drawing/2014/main" id="{3BB36395-1C26-7DF6-4B34-4F629D14CD5A}"/>
                </a:ext>
              </a:extLst>
            </p:cNvPr>
            <p:cNvPicPr>
              <a:picLocks noChangeAspect="1"/>
            </p:cNvPicPr>
            <p:nvPr/>
          </p:nvPicPr>
          <p:blipFill rotWithShape="1">
            <a:blip r:embed="rId3"/>
            <a:srcRect l="-1" t="-385" r="594" b="48201"/>
            <a:stretch/>
          </p:blipFill>
          <p:spPr>
            <a:xfrm>
              <a:off x="9632949" y="82551"/>
              <a:ext cx="4548010" cy="2578100"/>
            </a:xfrm>
            <a:prstGeom prst="rect">
              <a:avLst/>
            </a:prstGeom>
          </p:spPr>
        </p:pic>
        <p:pic>
          <p:nvPicPr>
            <p:cNvPr id="18" name="Picture 17" descr="A silver object with a black background&#10;&#10;Description automatically generated">
              <a:extLst>
                <a:ext uri="{FF2B5EF4-FFF2-40B4-BE49-F238E27FC236}">
                  <a16:creationId xmlns:a16="http://schemas.microsoft.com/office/drawing/2014/main" id="{C93F6A7B-CB53-C8D2-A310-21BCED648B5A}"/>
                </a:ext>
              </a:extLst>
            </p:cNvPr>
            <p:cNvPicPr>
              <a:picLocks noChangeAspect="1"/>
            </p:cNvPicPr>
            <p:nvPr/>
          </p:nvPicPr>
          <p:blipFill>
            <a:blip r:embed="rId4" cstate="print">
              <a:extLst>
                <a:ext uri="{28A0092B-C50C-407E-A947-70E740481C1C}">
                  <a14:useLocalDpi xmlns:a14="http://schemas.microsoft.com/office/drawing/2010/main" val="0"/>
                </a:ext>
              </a:extLst>
            </a:blip>
            <a:srcRect t="15349"/>
            <a:stretch/>
          </p:blipFill>
          <p:spPr>
            <a:xfrm>
              <a:off x="9274734" y="-251659"/>
              <a:ext cx="5251877" cy="3965169"/>
            </a:xfrm>
            <a:prstGeom prst="rect">
              <a:avLst/>
            </a:prstGeom>
          </p:spPr>
        </p:pic>
      </p:grpSp>
      <p:grpSp>
        <p:nvGrpSpPr>
          <p:cNvPr id="5" name="Group 4">
            <a:extLst>
              <a:ext uri="{FF2B5EF4-FFF2-40B4-BE49-F238E27FC236}">
                <a16:creationId xmlns:a16="http://schemas.microsoft.com/office/drawing/2014/main" id="{087A7614-2D80-213E-7631-1348A66E5CE7}"/>
              </a:ext>
            </a:extLst>
          </p:cNvPr>
          <p:cNvGrpSpPr/>
          <p:nvPr/>
        </p:nvGrpSpPr>
        <p:grpSpPr>
          <a:xfrm>
            <a:off x="4611958" y="2287952"/>
            <a:ext cx="1681179" cy="2552336"/>
            <a:chOff x="4750750" y="2177635"/>
            <a:chExt cx="1960505" cy="2976404"/>
          </a:xfrm>
        </p:grpSpPr>
        <p:pic>
          <p:nvPicPr>
            <p:cNvPr id="7" name="Picture 6" descr="A screenshot of a phone&#10;&#10;Description automatically generated">
              <a:extLst>
                <a:ext uri="{FF2B5EF4-FFF2-40B4-BE49-F238E27FC236}">
                  <a16:creationId xmlns:a16="http://schemas.microsoft.com/office/drawing/2014/main" id="{F0F6FBBB-9316-4F67-1F33-836B4FD882C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5012"/>
            <a:stretch/>
          </p:blipFill>
          <p:spPr>
            <a:xfrm>
              <a:off x="4917015" y="2340578"/>
              <a:ext cx="1095282" cy="2251509"/>
            </a:xfrm>
            <a:prstGeom prst="rect">
              <a:avLst/>
            </a:prstGeom>
          </p:spPr>
        </p:pic>
        <p:pic>
          <p:nvPicPr>
            <p:cNvPr id="9" name="Picture 8">
              <a:extLst>
                <a:ext uri="{FF2B5EF4-FFF2-40B4-BE49-F238E27FC236}">
                  <a16:creationId xmlns:a16="http://schemas.microsoft.com/office/drawing/2014/main" id="{C7C6072F-E706-7544-A067-B61CFFB235D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50750" y="2177635"/>
              <a:ext cx="1960505" cy="2976404"/>
            </a:xfrm>
            <a:prstGeom prst="rect">
              <a:avLst/>
            </a:prstGeom>
          </p:spPr>
        </p:pic>
      </p:grpSp>
      <p:sp>
        <p:nvSpPr>
          <p:cNvPr id="8" name="Title 7">
            <a:extLst>
              <a:ext uri="{FF2B5EF4-FFF2-40B4-BE49-F238E27FC236}">
                <a16:creationId xmlns:a16="http://schemas.microsoft.com/office/drawing/2014/main" id="{F7B65CA4-5E2C-0E37-1B7C-A6E26B679DF1}"/>
              </a:ext>
            </a:extLst>
          </p:cNvPr>
          <p:cNvSpPr>
            <a:spLocks noGrp="1"/>
          </p:cNvSpPr>
          <p:nvPr>
            <p:ph type="title"/>
          </p:nvPr>
        </p:nvSpPr>
        <p:spPr>
          <a:xfrm>
            <a:off x="450851" y="303214"/>
            <a:ext cx="3425824" cy="664797"/>
          </a:xfrm>
        </p:spPr>
        <p:txBody>
          <a:bodyPr anchor="t"/>
          <a:lstStyle/>
          <a:p>
            <a:r>
              <a:rPr lang="en-US"/>
              <a:t>Streamlined </a:t>
            </a:r>
            <a:br>
              <a:rPr lang="en-US"/>
            </a:br>
            <a:r>
              <a:rPr lang="en-US"/>
              <a:t>Member Dashboard</a:t>
            </a:r>
            <a:endParaRPr lang="en-US">
              <a:solidFill>
                <a:srgbClr val="FF0000"/>
              </a:solidFill>
            </a:endParaRPr>
          </a:p>
        </p:txBody>
      </p:sp>
      <p:sp>
        <p:nvSpPr>
          <p:cNvPr id="20" name="TextBox 19">
            <a:extLst>
              <a:ext uri="{FF2B5EF4-FFF2-40B4-BE49-F238E27FC236}">
                <a16:creationId xmlns:a16="http://schemas.microsoft.com/office/drawing/2014/main" id="{A765D0DA-E879-1089-48AA-F5222745DB59}"/>
              </a:ext>
            </a:extLst>
          </p:cNvPr>
          <p:cNvSpPr txBox="1">
            <a:spLocks/>
          </p:cNvSpPr>
          <p:nvPr/>
        </p:nvSpPr>
        <p:spPr>
          <a:xfrm>
            <a:off x="450851" y="2189012"/>
            <a:ext cx="3387857" cy="739626"/>
          </a:xfrm>
          <a:prstGeom prst="rect">
            <a:avLst/>
          </a:prstGeom>
          <a:noFill/>
        </p:spPr>
        <p:txBody>
          <a:bodyPr wrap="square" lIns="0" tIns="0" rIns="0" bIns="0" rtlCol="0">
            <a:spAutoFit/>
          </a:bodyPr>
          <a:lstStyle/>
          <a:p>
            <a:pPr>
              <a:lnSpc>
                <a:spcPct val="89000"/>
              </a:lnSpc>
              <a:spcAft>
                <a:spcPts val="600"/>
              </a:spcAft>
            </a:pPr>
            <a:r>
              <a:rPr lang="en-US" sz="1800" dirty="0"/>
              <a:t>Integrated, intuitive, and proprietary user experience </a:t>
            </a:r>
            <a:br>
              <a:rPr lang="en-US" sz="1800" dirty="0"/>
            </a:br>
            <a:r>
              <a:rPr lang="en-US" sz="1800" dirty="0"/>
              <a:t>on web &amp; mobile</a:t>
            </a:r>
          </a:p>
        </p:txBody>
      </p:sp>
      <p:grpSp>
        <p:nvGrpSpPr>
          <p:cNvPr id="21" name="Group 20">
            <a:extLst>
              <a:ext uri="{FF2B5EF4-FFF2-40B4-BE49-F238E27FC236}">
                <a16:creationId xmlns:a16="http://schemas.microsoft.com/office/drawing/2014/main" id="{7BD67982-32C6-D0A5-736B-9AF67C6205E7}"/>
              </a:ext>
            </a:extLst>
          </p:cNvPr>
          <p:cNvGrpSpPr/>
          <p:nvPr/>
        </p:nvGrpSpPr>
        <p:grpSpPr>
          <a:xfrm>
            <a:off x="442179" y="1231007"/>
            <a:ext cx="695009" cy="695009"/>
            <a:chOff x="457198" y="1236968"/>
            <a:chExt cx="776012" cy="776012"/>
          </a:xfrm>
        </p:grpSpPr>
        <p:sp>
          <p:nvSpPr>
            <p:cNvPr id="22" name="Oval 21">
              <a:extLst>
                <a:ext uri="{FF2B5EF4-FFF2-40B4-BE49-F238E27FC236}">
                  <a16:creationId xmlns:a16="http://schemas.microsoft.com/office/drawing/2014/main" id="{5534F778-4CA9-10D4-4256-3D4BD6B57DA7}"/>
                </a:ext>
              </a:extLst>
            </p:cNvPr>
            <p:cNvSpPr/>
            <p:nvPr/>
          </p:nvSpPr>
          <p:spPr>
            <a:xfrm>
              <a:off x="457198" y="1236968"/>
              <a:ext cx="776012" cy="7760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23" name="Graphic 22">
              <a:extLst>
                <a:ext uri="{FF2B5EF4-FFF2-40B4-BE49-F238E27FC236}">
                  <a16:creationId xmlns:a16="http://schemas.microsoft.com/office/drawing/2014/main" id="{1015521C-EA40-D1B0-362A-2628C4D8301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410" y="1413180"/>
              <a:ext cx="423588" cy="423588"/>
            </a:xfrm>
            <a:prstGeom prst="rect">
              <a:avLst/>
            </a:prstGeom>
          </p:spPr>
        </p:pic>
      </p:grpSp>
      <p:cxnSp>
        <p:nvCxnSpPr>
          <p:cNvPr id="26" name="Straight Connector 25">
            <a:extLst>
              <a:ext uri="{FF2B5EF4-FFF2-40B4-BE49-F238E27FC236}">
                <a16:creationId xmlns:a16="http://schemas.microsoft.com/office/drawing/2014/main" id="{95DB2F22-5C36-6CCA-4C64-56166F56CCB3}"/>
              </a:ext>
            </a:extLst>
          </p:cNvPr>
          <p:cNvCxnSpPr>
            <a:cxnSpLocks/>
          </p:cNvCxnSpPr>
          <p:nvPr/>
        </p:nvCxnSpPr>
        <p:spPr>
          <a:xfrm flipH="1">
            <a:off x="450851" y="3191634"/>
            <a:ext cx="3387857" cy="0"/>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84CE0A5E-F53D-B5EF-9B39-57CC49E3F278}"/>
              </a:ext>
            </a:extLst>
          </p:cNvPr>
          <p:cNvGrpSpPr/>
          <p:nvPr/>
        </p:nvGrpSpPr>
        <p:grpSpPr>
          <a:xfrm>
            <a:off x="383626" y="3454629"/>
            <a:ext cx="3457384" cy="837818"/>
            <a:chOff x="383626" y="3514434"/>
            <a:chExt cx="3457384" cy="837818"/>
          </a:xfrm>
        </p:grpSpPr>
        <p:sp>
          <p:nvSpPr>
            <p:cNvPr id="27" name="TextBox 26">
              <a:extLst>
                <a:ext uri="{FF2B5EF4-FFF2-40B4-BE49-F238E27FC236}">
                  <a16:creationId xmlns:a16="http://schemas.microsoft.com/office/drawing/2014/main" id="{9EB23E56-9734-A546-413B-A078D35CC136}"/>
                </a:ext>
              </a:extLst>
            </p:cNvPr>
            <p:cNvSpPr txBox="1"/>
            <p:nvPr/>
          </p:nvSpPr>
          <p:spPr>
            <a:xfrm>
              <a:off x="383626" y="3697301"/>
              <a:ext cx="1320598" cy="523220"/>
            </a:xfrm>
            <a:prstGeom prst="rect">
              <a:avLst/>
            </a:prstGeom>
            <a:noFill/>
          </p:spPr>
          <p:txBody>
            <a:bodyPr wrap="square">
              <a:spAutoFit/>
            </a:bodyPr>
            <a:lstStyle/>
            <a:p>
              <a:pPr defTabSz="685800">
                <a:defRPr/>
              </a:pPr>
              <a:r>
                <a:rPr lang="en-US" sz="1800" b="1"/>
                <a:t>4.7 stars</a:t>
              </a:r>
            </a:p>
            <a:p>
              <a:pPr defTabSz="685800">
                <a:defRPr/>
              </a:pPr>
              <a:r>
                <a:rPr lang="en-US" sz="1000"/>
                <a:t>122K reviews (iOS)</a:t>
              </a:r>
            </a:p>
          </p:txBody>
        </p:sp>
        <p:grpSp>
          <p:nvGrpSpPr>
            <p:cNvPr id="28" name="Group 27">
              <a:extLst>
                <a:ext uri="{FF2B5EF4-FFF2-40B4-BE49-F238E27FC236}">
                  <a16:creationId xmlns:a16="http://schemas.microsoft.com/office/drawing/2014/main" id="{0A8ABFCC-D528-937D-21BD-DE3F9D18F5F9}"/>
                </a:ext>
              </a:extLst>
            </p:cNvPr>
            <p:cNvGrpSpPr/>
            <p:nvPr/>
          </p:nvGrpSpPr>
          <p:grpSpPr>
            <a:xfrm>
              <a:off x="475510" y="3514434"/>
              <a:ext cx="774416" cy="136073"/>
              <a:chOff x="-1905000" y="2752725"/>
              <a:chExt cx="1228726" cy="215900"/>
            </a:xfrm>
          </p:grpSpPr>
          <p:sp>
            <p:nvSpPr>
              <p:cNvPr id="29" name="5-Point Star 28">
                <a:extLst>
                  <a:ext uri="{FF2B5EF4-FFF2-40B4-BE49-F238E27FC236}">
                    <a16:creationId xmlns:a16="http://schemas.microsoft.com/office/drawing/2014/main" id="{B86DC820-FFA0-6B86-B060-CF6585F23373}"/>
                  </a:ext>
                </a:extLst>
              </p:cNvPr>
              <p:cNvSpPr/>
              <p:nvPr/>
            </p:nvSpPr>
            <p:spPr>
              <a:xfrm>
                <a:off x="-1905000"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30" name="5-Point Star 30">
                <a:extLst>
                  <a:ext uri="{FF2B5EF4-FFF2-40B4-BE49-F238E27FC236}">
                    <a16:creationId xmlns:a16="http://schemas.microsoft.com/office/drawing/2014/main" id="{A22348EE-3FEB-671E-E27D-95609850D565}"/>
                  </a:ext>
                </a:extLst>
              </p:cNvPr>
              <p:cNvSpPr/>
              <p:nvPr/>
            </p:nvSpPr>
            <p:spPr>
              <a:xfrm>
                <a:off x="-1651794"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31" name="5-Point Star 31">
                <a:extLst>
                  <a:ext uri="{FF2B5EF4-FFF2-40B4-BE49-F238E27FC236}">
                    <a16:creationId xmlns:a16="http://schemas.microsoft.com/office/drawing/2014/main" id="{5CE2A8F8-0D54-6B00-0ACA-988B4E4D5149}"/>
                  </a:ext>
                </a:extLst>
              </p:cNvPr>
              <p:cNvSpPr/>
              <p:nvPr/>
            </p:nvSpPr>
            <p:spPr>
              <a:xfrm>
                <a:off x="-1398588"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32" name="5-Point Star 32">
                <a:extLst>
                  <a:ext uri="{FF2B5EF4-FFF2-40B4-BE49-F238E27FC236}">
                    <a16:creationId xmlns:a16="http://schemas.microsoft.com/office/drawing/2014/main" id="{5D1724DF-0140-6FB9-3ADF-B833CE21EFB8}"/>
                  </a:ext>
                </a:extLst>
              </p:cNvPr>
              <p:cNvSpPr/>
              <p:nvPr/>
            </p:nvSpPr>
            <p:spPr>
              <a:xfrm>
                <a:off x="-1145382"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33" name="5-Point Star 35">
                <a:extLst>
                  <a:ext uri="{FF2B5EF4-FFF2-40B4-BE49-F238E27FC236}">
                    <a16:creationId xmlns:a16="http://schemas.microsoft.com/office/drawing/2014/main" id="{9752592E-0EB1-941B-DF1A-5DE3F09C3CC2}"/>
                  </a:ext>
                </a:extLst>
              </p:cNvPr>
              <p:cNvSpPr/>
              <p:nvPr/>
            </p:nvSpPr>
            <p:spPr>
              <a:xfrm>
                <a:off x="-892175" y="2752725"/>
                <a:ext cx="215900" cy="215900"/>
              </a:xfrm>
              <a:prstGeom prst="star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34" name="Freeform 38">
                <a:extLst>
                  <a:ext uri="{FF2B5EF4-FFF2-40B4-BE49-F238E27FC236}">
                    <a16:creationId xmlns:a16="http://schemas.microsoft.com/office/drawing/2014/main" id="{D39CF2D1-62F7-8FA8-D969-C7082FA9B6C1}"/>
                  </a:ext>
                </a:extLst>
              </p:cNvPr>
              <p:cNvSpPr/>
              <p:nvPr/>
            </p:nvSpPr>
            <p:spPr>
              <a:xfrm>
                <a:off x="-892175" y="2752725"/>
                <a:ext cx="136525" cy="215899"/>
              </a:xfrm>
              <a:custGeom>
                <a:avLst/>
                <a:gdLst>
                  <a:gd name="connsiteX0" fmla="*/ 107950 w 136525"/>
                  <a:gd name="connsiteY0" fmla="*/ 0 h 215899"/>
                  <a:gd name="connsiteX1" fmla="*/ 133433 w 136525"/>
                  <a:gd name="connsiteY1" fmla="*/ 82467 h 215899"/>
                  <a:gd name="connsiteX2" fmla="*/ 136525 w 136525"/>
                  <a:gd name="connsiteY2" fmla="*/ 82467 h 215899"/>
                  <a:gd name="connsiteX3" fmla="*/ 136525 w 136525"/>
                  <a:gd name="connsiteY3" fmla="*/ 186761 h 215899"/>
                  <a:gd name="connsiteX4" fmla="*/ 107950 w 136525"/>
                  <a:gd name="connsiteY4" fmla="*/ 164932 h 215899"/>
                  <a:gd name="connsiteX5" fmla="*/ 41233 w 136525"/>
                  <a:gd name="connsiteY5" fmla="*/ 215899 h 215899"/>
                  <a:gd name="connsiteX6" fmla="*/ 66718 w 136525"/>
                  <a:gd name="connsiteY6" fmla="*/ 133433 h 215899"/>
                  <a:gd name="connsiteX7" fmla="*/ 0 w 136525"/>
                  <a:gd name="connsiteY7" fmla="*/ 82466 h 215899"/>
                  <a:gd name="connsiteX8" fmla="*/ 82467 w 136525"/>
                  <a:gd name="connsiteY8" fmla="*/ 82467 h 215899"/>
                  <a:gd name="connsiteX9" fmla="*/ 107950 w 136525"/>
                  <a:gd name="connsiteY9" fmla="*/ 0 h 21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525" h="215899">
                    <a:moveTo>
                      <a:pt x="107950" y="0"/>
                    </a:moveTo>
                    <a:lnTo>
                      <a:pt x="133433" y="82467"/>
                    </a:lnTo>
                    <a:lnTo>
                      <a:pt x="136525" y="82467"/>
                    </a:lnTo>
                    <a:lnTo>
                      <a:pt x="136525" y="186761"/>
                    </a:lnTo>
                    <a:lnTo>
                      <a:pt x="107950" y="164932"/>
                    </a:lnTo>
                    <a:lnTo>
                      <a:pt x="41233" y="215899"/>
                    </a:lnTo>
                    <a:lnTo>
                      <a:pt x="66718" y="133433"/>
                    </a:lnTo>
                    <a:lnTo>
                      <a:pt x="0" y="82466"/>
                    </a:lnTo>
                    <a:lnTo>
                      <a:pt x="82467" y="82467"/>
                    </a:lnTo>
                    <a:lnTo>
                      <a:pt x="10795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1050">
                  <a:solidFill>
                    <a:schemeClr val="bg1"/>
                  </a:solidFill>
                  <a:latin typeface="Arial" panose="020B0604020202020204" pitchFamily="34" charset="0"/>
                  <a:cs typeface="Arial" panose="020B0604020202020204" pitchFamily="34" charset="0"/>
                </a:endParaRPr>
              </a:p>
            </p:txBody>
          </p:sp>
        </p:grpSp>
        <p:sp>
          <p:nvSpPr>
            <p:cNvPr id="35" name="TextBox 34">
              <a:extLst>
                <a:ext uri="{FF2B5EF4-FFF2-40B4-BE49-F238E27FC236}">
                  <a16:creationId xmlns:a16="http://schemas.microsoft.com/office/drawing/2014/main" id="{0807AE6A-BCBD-EABA-BE50-0066AA38EA18}"/>
                </a:ext>
              </a:extLst>
            </p:cNvPr>
            <p:cNvSpPr txBox="1"/>
            <p:nvPr/>
          </p:nvSpPr>
          <p:spPr>
            <a:xfrm>
              <a:off x="2023355" y="3697301"/>
              <a:ext cx="1817655" cy="530915"/>
            </a:xfrm>
            <a:prstGeom prst="rect">
              <a:avLst/>
            </a:prstGeom>
            <a:noFill/>
          </p:spPr>
          <p:txBody>
            <a:bodyPr wrap="square">
              <a:spAutoFit/>
            </a:bodyPr>
            <a:lstStyle/>
            <a:p>
              <a:pPr defTabSz="685800">
                <a:defRPr/>
              </a:pPr>
              <a:r>
                <a:rPr lang="en-US" sz="1800" b="1"/>
                <a:t>4.6 stars</a:t>
              </a:r>
            </a:p>
            <a:p>
              <a:pPr defTabSz="685800">
                <a:defRPr/>
              </a:pPr>
              <a:r>
                <a:rPr lang="en-US" sz="1000"/>
                <a:t>1.88M reviews (Android)</a:t>
              </a:r>
            </a:p>
          </p:txBody>
        </p:sp>
        <p:sp>
          <p:nvSpPr>
            <p:cNvPr id="36" name="TextBox 35">
              <a:extLst>
                <a:ext uri="{FF2B5EF4-FFF2-40B4-BE49-F238E27FC236}">
                  <a16:creationId xmlns:a16="http://schemas.microsoft.com/office/drawing/2014/main" id="{C9F37101-9963-3953-3F6A-CD391CB73CC7}"/>
                </a:ext>
              </a:extLst>
            </p:cNvPr>
            <p:cNvSpPr txBox="1"/>
            <p:nvPr/>
          </p:nvSpPr>
          <p:spPr>
            <a:xfrm>
              <a:off x="2060536" y="4175280"/>
              <a:ext cx="1320599" cy="176972"/>
            </a:xfrm>
            <a:prstGeom prst="rect">
              <a:avLst/>
            </a:prstGeom>
            <a:noFill/>
          </p:spPr>
          <p:txBody>
            <a:bodyPr wrap="square" lIns="68580" tIns="34290" rIns="68580" bIns="34290" anchor="t">
              <a:spAutoFit/>
            </a:bodyPr>
            <a:lstStyle/>
            <a:p>
              <a:pPr defTabSz="685800">
                <a:defRPr/>
              </a:pPr>
              <a:r>
                <a:rPr lang="en-US" sz="700"/>
                <a:t>As of January 2025</a:t>
              </a:r>
            </a:p>
          </p:txBody>
        </p:sp>
        <p:grpSp>
          <p:nvGrpSpPr>
            <p:cNvPr id="37" name="Group 36">
              <a:extLst>
                <a:ext uri="{FF2B5EF4-FFF2-40B4-BE49-F238E27FC236}">
                  <a16:creationId xmlns:a16="http://schemas.microsoft.com/office/drawing/2014/main" id="{6E557799-2020-3809-5511-1DF339890DA2}"/>
                </a:ext>
              </a:extLst>
            </p:cNvPr>
            <p:cNvGrpSpPr/>
            <p:nvPr/>
          </p:nvGrpSpPr>
          <p:grpSpPr>
            <a:xfrm>
              <a:off x="2106007" y="3514434"/>
              <a:ext cx="774416" cy="136073"/>
              <a:chOff x="-1905000" y="2752725"/>
              <a:chExt cx="1228726" cy="215900"/>
            </a:xfrm>
          </p:grpSpPr>
          <p:sp>
            <p:nvSpPr>
              <p:cNvPr id="38" name="5-Point Star 44">
                <a:extLst>
                  <a:ext uri="{FF2B5EF4-FFF2-40B4-BE49-F238E27FC236}">
                    <a16:creationId xmlns:a16="http://schemas.microsoft.com/office/drawing/2014/main" id="{181B81AD-6566-79F0-FDA7-6113D6DDCF7E}"/>
                  </a:ext>
                </a:extLst>
              </p:cNvPr>
              <p:cNvSpPr/>
              <p:nvPr/>
            </p:nvSpPr>
            <p:spPr>
              <a:xfrm>
                <a:off x="-1905000"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39" name="5-Point Star 47">
                <a:extLst>
                  <a:ext uri="{FF2B5EF4-FFF2-40B4-BE49-F238E27FC236}">
                    <a16:creationId xmlns:a16="http://schemas.microsoft.com/office/drawing/2014/main" id="{1D8FB98C-BA65-96FC-0D2E-4D4E90EB9DA8}"/>
                  </a:ext>
                </a:extLst>
              </p:cNvPr>
              <p:cNvSpPr/>
              <p:nvPr/>
            </p:nvSpPr>
            <p:spPr>
              <a:xfrm>
                <a:off x="-1651794"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40" name="5-Point Star 50">
                <a:extLst>
                  <a:ext uri="{FF2B5EF4-FFF2-40B4-BE49-F238E27FC236}">
                    <a16:creationId xmlns:a16="http://schemas.microsoft.com/office/drawing/2014/main" id="{A56622EF-28EB-7122-02F4-F69C16158204}"/>
                  </a:ext>
                </a:extLst>
              </p:cNvPr>
              <p:cNvSpPr/>
              <p:nvPr/>
            </p:nvSpPr>
            <p:spPr>
              <a:xfrm>
                <a:off x="-1398588"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41" name="5-Point Star 51">
                <a:extLst>
                  <a:ext uri="{FF2B5EF4-FFF2-40B4-BE49-F238E27FC236}">
                    <a16:creationId xmlns:a16="http://schemas.microsoft.com/office/drawing/2014/main" id="{0D496D52-34F4-3915-3F49-0525511CFB7D}"/>
                  </a:ext>
                </a:extLst>
              </p:cNvPr>
              <p:cNvSpPr/>
              <p:nvPr/>
            </p:nvSpPr>
            <p:spPr>
              <a:xfrm>
                <a:off x="-1145382" y="2752725"/>
                <a:ext cx="215900" cy="215900"/>
              </a:xfrm>
              <a:prstGeom prst="star5">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42" name="5-Point Star 52">
                <a:extLst>
                  <a:ext uri="{FF2B5EF4-FFF2-40B4-BE49-F238E27FC236}">
                    <a16:creationId xmlns:a16="http://schemas.microsoft.com/office/drawing/2014/main" id="{E6414A83-95CD-29D3-BE0D-C0537CDEC029}"/>
                  </a:ext>
                </a:extLst>
              </p:cNvPr>
              <p:cNvSpPr/>
              <p:nvPr/>
            </p:nvSpPr>
            <p:spPr>
              <a:xfrm>
                <a:off x="-892175" y="2752725"/>
                <a:ext cx="215900" cy="215900"/>
              </a:xfrm>
              <a:prstGeom prst="star5">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a:solidFill>
                    <a:schemeClr val="bg1"/>
                  </a:solidFill>
                  <a:latin typeface="Arial" panose="020B0604020202020204" pitchFamily="34" charset="0"/>
                  <a:cs typeface="Arial" panose="020B0604020202020204" pitchFamily="34" charset="0"/>
                </a:endParaRPr>
              </a:p>
            </p:txBody>
          </p:sp>
          <p:sp>
            <p:nvSpPr>
              <p:cNvPr id="43" name="Freeform 53">
                <a:extLst>
                  <a:ext uri="{FF2B5EF4-FFF2-40B4-BE49-F238E27FC236}">
                    <a16:creationId xmlns:a16="http://schemas.microsoft.com/office/drawing/2014/main" id="{8E8A7AAB-47E1-7306-6B16-5E9C3725A284}"/>
                  </a:ext>
                </a:extLst>
              </p:cNvPr>
              <p:cNvSpPr/>
              <p:nvPr/>
            </p:nvSpPr>
            <p:spPr>
              <a:xfrm>
                <a:off x="-892175" y="2752725"/>
                <a:ext cx="136525" cy="215899"/>
              </a:xfrm>
              <a:custGeom>
                <a:avLst/>
                <a:gdLst>
                  <a:gd name="connsiteX0" fmla="*/ 107950 w 136525"/>
                  <a:gd name="connsiteY0" fmla="*/ 0 h 215899"/>
                  <a:gd name="connsiteX1" fmla="*/ 133433 w 136525"/>
                  <a:gd name="connsiteY1" fmla="*/ 82467 h 215899"/>
                  <a:gd name="connsiteX2" fmla="*/ 136525 w 136525"/>
                  <a:gd name="connsiteY2" fmla="*/ 82467 h 215899"/>
                  <a:gd name="connsiteX3" fmla="*/ 136525 w 136525"/>
                  <a:gd name="connsiteY3" fmla="*/ 186761 h 215899"/>
                  <a:gd name="connsiteX4" fmla="*/ 107950 w 136525"/>
                  <a:gd name="connsiteY4" fmla="*/ 164932 h 215899"/>
                  <a:gd name="connsiteX5" fmla="*/ 41233 w 136525"/>
                  <a:gd name="connsiteY5" fmla="*/ 215899 h 215899"/>
                  <a:gd name="connsiteX6" fmla="*/ 66718 w 136525"/>
                  <a:gd name="connsiteY6" fmla="*/ 133433 h 215899"/>
                  <a:gd name="connsiteX7" fmla="*/ 0 w 136525"/>
                  <a:gd name="connsiteY7" fmla="*/ 82466 h 215899"/>
                  <a:gd name="connsiteX8" fmla="*/ 82467 w 136525"/>
                  <a:gd name="connsiteY8" fmla="*/ 82467 h 215899"/>
                  <a:gd name="connsiteX9" fmla="*/ 107950 w 136525"/>
                  <a:gd name="connsiteY9" fmla="*/ 0 h 215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525" h="215899">
                    <a:moveTo>
                      <a:pt x="107950" y="0"/>
                    </a:moveTo>
                    <a:lnTo>
                      <a:pt x="133433" y="82467"/>
                    </a:lnTo>
                    <a:lnTo>
                      <a:pt x="136525" y="82467"/>
                    </a:lnTo>
                    <a:lnTo>
                      <a:pt x="136525" y="186761"/>
                    </a:lnTo>
                    <a:lnTo>
                      <a:pt x="107950" y="164932"/>
                    </a:lnTo>
                    <a:lnTo>
                      <a:pt x="41233" y="215899"/>
                    </a:lnTo>
                    <a:lnTo>
                      <a:pt x="66718" y="133433"/>
                    </a:lnTo>
                    <a:lnTo>
                      <a:pt x="0" y="82466"/>
                    </a:lnTo>
                    <a:lnTo>
                      <a:pt x="82467" y="82467"/>
                    </a:lnTo>
                    <a:lnTo>
                      <a:pt x="10795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1050">
                  <a:solidFill>
                    <a:schemeClr val="bg1"/>
                  </a:solidFill>
                  <a:latin typeface="Arial" panose="020B0604020202020204" pitchFamily="34" charset="0"/>
                  <a:cs typeface="Arial" panose="020B0604020202020204" pitchFamily="34" charset="0"/>
                </a:endParaRPr>
              </a:p>
            </p:txBody>
          </p:sp>
        </p:grpSp>
        <p:cxnSp>
          <p:nvCxnSpPr>
            <p:cNvPr id="44" name="Straight Connector 43">
              <a:extLst>
                <a:ext uri="{FF2B5EF4-FFF2-40B4-BE49-F238E27FC236}">
                  <a16:creationId xmlns:a16="http://schemas.microsoft.com/office/drawing/2014/main" id="{07D6ABA7-63FE-07A8-9B9F-EC9B85B934FD}"/>
                </a:ext>
              </a:extLst>
            </p:cNvPr>
            <p:cNvCxnSpPr>
              <a:cxnSpLocks/>
            </p:cNvCxnSpPr>
            <p:nvPr/>
          </p:nvCxnSpPr>
          <p:spPr>
            <a:xfrm>
              <a:off x="1781821" y="3527820"/>
              <a:ext cx="0" cy="794977"/>
            </a:xfrm>
            <a:prstGeom prst="line">
              <a:avLst/>
            </a:prstGeom>
            <a:ln w="15875"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10" name="Slide Number Placeholder 9">
            <a:extLst>
              <a:ext uri="{FF2B5EF4-FFF2-40B4-BE49-F238E27FC236}">
                <a16:creationId xmlns:a16="http://schemas.microsoft.com/office/drawing/2014/main" id="{786821F6-4D71-BAFA-86C6-42620F93C3C7}"/>
              </a:ext>
            </a:extLst>
          </p:cNvPr>
          <p:cNvSpPr>
            <a:spLocks noGrp="1"/>
          </p:cNvSpPr>
          <p:nvPr>
            <p:ph type="sldNum" sz="quarter" idx="10"/>
          </p:nvPr>
        </p:nvSpPr>
        <p:spPr/>
        <p:txBody>
          <a:bodyPr/>
          <a:lstStyle/>
          <a:p>
            <a:pPr marL="17328">
              <a:lnSpc>
                <a:spcPts val="875"/>
              </a:lnSpc>
            </a:pPr>
            <a:fld id="{81D60167-4931-47E6-BA6A-407CBD079E47}" type="slidenum">
              <a:rPr lang="en-US" smtClean="0"/>
              <a:pPr marL="17328">
                <a:lnSpc>
                  <a:spcPts val="875"/>
                </a:lnSpc>
              </a:pPr>
              <a:t>20</a:t>
            </a:fld>
            <a:endParaRPr lang="en-US"/>
          </a:p>
        </p:txBody>
      </p:sp>
      <p:sp>
        <p:nvSpPr>
          <p:cNvPr id="2" name="TextBox 1">
            <a:hlinkClick r:id="rId8"/>
            <a:extLst>
              <a:ext uri="{FF2B5EF4-FFF2-40B4-BE49-F238E27FC236}">
                <a16:creationId xmlns:a16="http://schemas.microsoft.com/office/drawing/2014/main" id="{610F554B-8447-4EE8-90EC-1B5AA6A6CB92}"/>
              </a:ext>
            </a:extLst>
          </p:cNvPr>
          <p:cNvSpPr txBox="1"/>
          <p:nvPr/>
        </p:nvSpPr>
        <p:spPr>
          <a:xfrm>
            <a:off x="1897425" y="1442994"/>
            <a:ext cx="1510747" cy="338019"/>
          </a:xfrm>
          <a:prstGeom prst="roundRect">
            <a:avLst>
              <a:gd name="adj" fmla="val 50000"/>
            </a:avLst>
          </a:prstGeom>
          <a:solidFill>
            <a:schemeClr val="accent2"/>
          </a:solidFill>
          <a:ln w="19050">
            <a:noFill/>
          </a:ln>
        </p:spPr>
        <p:txBody>
          <a:bodyPr wrap="square" lIns="0" tIns="9144" rIns="0" bIns="0" rtlCol="0">
            <a:noAutofit/>
          </a:bodyPr>
          <a:lstStyle>
            <a:defPPr>
              <a:defRPr lang="en-US"/>
            </a:defPPr>
            <a:lvl1pPr algn="ctr">
              <a:spcAft>
                <a:spcPts val="600"/>
              </a:spcAft>
              <a:buClr>
                <a:schemeClr val="accent1"/>
              </a:buClr>
              <a:buSzPct val="70000"/>
              <a:defRPr sz="1400" b="1">
                <a:solidFill>
                  <a:schemeClr val="bg1"/>
                </a:solidFill>
                <a:latin typeface="+mj-lt"/>
                <a:cs typeface="Arial" panose="020B0604020202020204" pitchFamily="34" charset="0"/>
              </a:defRPr>
            </a:lvl1pPr>
          </a:lstStyle>
          <a:p>
            <a:r>
              <a:rPr lang="en-US" dirty="0"/>
              <a:t>Initiate Demo</a:t>
            </a:r>
          </a:p>
        </p:txBody>
      </p:sp>
    </p:spTree>
    <p:extLst>
      <p:ext uri="{BB962C8B-B14F-4D97-AF65-F5344CB8AC3E}">
        <p14:creationId xmlns:p14="http://schemas.microsoft.com/office/powerpoint/2010/main" val="2577893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E81ABAA9-3C53-9920-00E1-92591CC7F3FD}"/>
              </a:ext>
            </a:extLst>
          </p:cNvPr>
          <p:cNvSpPr/>
          <p:nvPr/>
        </p:nvSpPr>
        <p:spPr>
          <a:xfrm>
            <a:off x="0" y="1922343"/>
            <a:ext cx="9144000" cy="1894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err="1">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4689579-1E4F-D274-8AC2-3FD13CAF0655}"/>
              </a:ext>
            </a:extLst>
          </p:cNvPr>
          <p:cNvSpPr>
            <a:spLocks noGrp="1"/>
          </p:cNvSpPr>
          <p:nvPr>
            <p:ph type="sldNum" sz="quarter" idx="11"/>
          </p:nvPr>
        </p:nvSpPr>
        <p:spPr>
          <a:xfrm>
            <a:off x="9126543" y="4902104"/>
            <a:ext cx="206373" cy="107017"/>
          </a:xfrm>
        </p:spPr>
        <p:txBody>
          <a:bodyPr/>
          <a:lstStyle/>
          <a:p>
            <a:fld id="{81D60167-4931-47E6-BA6A-407CBD079E47}" type="slidenum">
              <a:rPr lang="en-US" smtClean="0"/>
              <a:pPr/>
              <a:t>21</a:t>
            </a:fld>
            <a:endParaRPr lang="en-US"/>
          </a:p>
        </p:txBody>
      </p:sp>
      <p:sp>
        <p:nvSpPr>
          <p:cNvPr id="11" name="Title 10">
            <a:extLst>
              <a:ext uri="{FF2B5EF4-FFF2-40B4-BE49-F238E27FC236}">
                <a16:creationId xmlns:a16="http://schemas.microsoft.com/office/drawing/2014/main" id="{F4EFEC24-C614-83F9-03A9-F5755B59D7B1}"/>
              </a:ext>
            </a:extLst>
          </p:cNvPr>
          <p:cNvSpPr>
            <a:spLocks noGrp="1"/>
          </p:cNvSpPr>
          <p:nvPr>
            <p:ph type="title"/>
          </p:nvPr>
        </p:nvSpPr>
        <p:spPr/>
        <p:txBody>
          <a:bodyPr/>
          <a:lstStyle/>
          <a:p>
            <a:r>
              <a:rPr lang="en-US"/>
              <a:t>Yes, We Have An App for That</a:t>
            </a:r>
          </a:p>
        </p:txBody>
      </p:sp>
      <p:grpSp>
        <p:nvGrpSpPr>
          <p:cNvPr id="15" name="Group 14">
            <a:extLst>
              <a:ext uri="{FF2B5EF4-FFF2-40B4-BE49-F238E27FC236}">
                <a16:creationId xmlns:a16="http://schemas.microsoft.com/office/drawing/2014/main" id="{5E413D11-F8C5-0B1B-70BD-7E8DB593DCBD}"/>
              </a:ext>
            </a:extLst>
          </p:cNvPr>
          <p:cNvGrpSpPr/>
          <p:nvPr/>
        </p:nvGrpSpPr>
        <p:grpSpPr>
          <a:xfrm>
            <a:off x="1203783" y="1250757"/>
            <a:ext cx="2065654" cy="3164964"/>
            <a:chOff x="357124" y="995481"/>
            <a:chExt cx="2065654" cy="3164964"/>
          </a:xfrm>
        </p:grpSpPr>
        <p:pic>
          <p:nvPicPr>
            <p:cNvPr id="14" name="Picture 13" descr="A screenshot of a phone&#10;&#10;AI-generated content may be incorrect.">
              <a:extLst>
                <a:ext uri="{FF2B5EF4-FFF2-40B4-BE49-F238E27FC236}">
                  <a16:creationId xmlns:a16="http://schemas.microsoft.com/office/drawing/2014/main" id="{F6537D30-DF8E-297C-5063-511831020C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002" y="1140523"/>
              <a:ext cx="1147111" cy="2483877"/>
            </a:xfrm>
            <a:prstGeom prst="rect">
              <a:avLst/>
            </a:prstGeom>
          </p:spPr>
        </p:pic>
        <p:pic>
          <p:nvPicPr>
            <p:cNvPr id="2" name="Picture 1">
              <a:extLst>
                <a:ext uri="{FF2B5EF4-FFF2-40B4-BE49-F238E27FC236}">
                  <a16:creationId xmlns:a16="http://schemas.microsoft.com/office/drawing/2014/main" id="{9F7A7C91-8D99-8E77-AA3C-924FB70CE63C}"/>
                </a:ext>
              </a:extLst>
            </p:cNvPr>
            <p:cNvPicPr>
              <a:picLocks noChangeAspect="1"/>
            </p:cNvPicPr>
            <p:nvPr/>
          </p:nvPicPr>
          <p:blipFill>
            <a:blip r:embed="rId4" cstate="screen">
              <a:extLst>
                <a:ext uri="{28A0092B-C50C-407E-A947-70E740481C1C}">
                  <a14:useLocalDpi xmlns:a14="http://schemas.microsoft.com/office/drawing/2010/main"/>
                </a:ext>
              </a:extLst>
            </a:blip>
            <a:srcRect t="-1" b="-923"/>
            <a:stretch/>
          </p:blipFill>
          <p:spPr>
            <a:xfrm>
              <a:off x="357124" y="995481"/>
              <a:ext cx="2065654" cy="3164964"/>
            </a:xfrm>
            <a:prstGeom prst="rect">
              <a:avLst/>
            </a:prstGeom>
          </p:spPr>
        </p:pic>
      </p:grpSp>
      <p:grpSp>
        <p:nvGrpSpPr>
          <p:cNvPr id="20" name="Group 19">
            <a:extLst>
              <a:ext uri="{FF2B5EF4-FFF2-40B4-BE49-F238E27FC236}">
                <a16:creationId xmlns:a16="http://schemas.microsoft.com/office/drawing/2014/main" id="{0A80D2A5-0E65-EA9D-CF89-0FB5877E330C}"/>
              </a:ext>
            </a:extLst>
          </p:cNvPr>
          <p:cNvGrpSpPr/>
          <p:nvPr/>
        </p:nvGrpSpPr>
        <p:grpSpPr>
          <a:xfrm>
            <a:off x="2848118" y="1287087"/>
            <a:ext cx="2065654" cy="3164964"/>
            <a:chOff x="2053487" y="982609"/>
            <a:chExt cx="2065654" cy="3164964"/>
          </a:xfrm>
        </p:grpSpPr>
        <p:pic>
          <p:nvPicPr>
            <p:cNvPr id="8" name="Picture 7">
              <a:extLst>
                <a:ext uri="{FF2B5EF4-FFF2-40B4-BE49-F238E27FC236}">
                  <a16:creationId xmlns:a16="http://schemas.microsoft.com/office/drawing/2014/main" id="{30302743-C8A2-C69A-433D-55B70D45C3EA}"/>
                </a:ext>
              </a:extLst>
            </p:cNvPr>
            <p:cNvPicPr>
              <a:picLocks noChangeAspect="1"/>
            </p:cNvPicPr>
            <p:nvPr/>
          </p:nvPicPr>
          <p:blipFill>
            <a:blip r:embed="rId4" cstate="screen">
              <a:extLst>
                <a:ext uri="{28A0092B-C50C-407E-A947-70E740481C1C}">
                  <a14:useLocalDpi xmlns:a14="http://schemas.microsoft.com/office/drawing/2010/main"/>
                </a:ext>
              </a:extLst>
            </a:blip>
            <a:srcRect t="-1" b="-923"/>
            <a:stretch/>
          </p:blipFill>
          <p:spPr>
            <a:xfrm>
              <a:off x="2053487" y="982609"/>
              <a:ext cx="2065654" cy="3164964"/>
            </a:xfrm>
            <a:prstGeom prst="rect">
              <a:avLst/>
            </a:prstGeom>
          </p:spPr>
        </p:pic>
        <p:pic>
          <p:nvPicPr>
            <p:cNvPr id="19" name="Picture 18" descr="A screenshot of a phone&#10;&#10;AI-generated content may be incorrect.">
              <a:extLst>
                <a:ext uri="{FF2B5EF4-FFF2-40B4-BE49-F238E27FC236}">
                  <a16:creationId xmlns:a16="http://schemas.microsoft.com/office/drawing/2014/main" id="{8BAA93F0-63A7-EBCF-AB13-96389BF95D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39084" y="1151024"/>
              <a:ext cx="1119403" cy="2423879"/>
            </a:xfrm>
            <a:prstGeom prst="rect">
              <a:avLst/>
            </a:prstGeom>
          </p:spPr>
        </p:pic>
      </p:grpSp>
      <p:pic>
        <p:nvPicPr>
          <p:cNvPr id="1026" name="Picture 2">
            <a:extLst>
              <a:ext uri="{FF2B5EF4-FFF2-40B4-BE49-F238E27FC236}">
                <a16:creationId xmlns:a16="http://schemas.microsoft.com/office/drawing/2014/main" id="{D3AF4BDE-168E-9609-1D8A-675C24E7AB8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36105" y="1481395"/>
            <a:ext cx="1137440" cy="246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5" name="Group 174">
            <a:extLst>
              <a:ext uri="{FF2B5EF4-FFF2-40B4-BE49-F238E27FC236}">
                <a16:creationId xmlns:a16="http://schemas.microsoft.com/office/drawing/2014/main" id="{10C731F1-625C-8524-8790-F57F7E98E77D}"/>
              </a:ext>
            </a:extLst>
          </p:cNvPr>
          <p:cNvGrpSpPr/>
          <p:nvPr/>
        </p:nvGrpSpPr>
        <p:grpSpPr>
          <a:xfrm>
            <a:off x="1394850" y="3715251"/>
            <a:ext cx="1073004" cy="875411"/>
            <a:chOff x="1593454" y="3694749"/>
            <a:chExt cx="1073004" cy="875411"/>
          </a:xfrm>
        </p:grpSpPr>
        <p:grpSp>
          <p:nvGrpSpPr>
            <p:cNvPr id="105" name="Group 104">
              <a:extLst>
                <a:ext uri="{FF2B5EF4-FFF2-40B4-BE49-F238E27FC236}">
                  <a16:creationId xmlns:a16="http://schemas.microsoft.com/office/drawing/2014/main" id="{B67825CB-8B3C-45F2-5791-A5B19D5D7FE5}"/>
                </a:ext>
              </a:extLst>
            </p:cNvPr>
            <p:cNvGrpSpPr/>
            <p:nvPr/>
          </p:nvGrpSpPr>
          <p:grpSpPr>
            <a:xfrm>
              <a:off x="1908424" y="3694749"/>
              <a:ext cx="443064" cy="443064"/>
              <a:chOff x="1908424" y="3694749"/>
              <a:chExt cx="443064" cy="443064"/>
            </a:xfrm>
          </p:grpSpPr>
          <p:sp>
            <p:nvSpPr>
              <p:cNvPr id="93" name="Oval 92">
                <a:extLst>
                  <a:ext uri="{FF2B5EF4-FFF2-40B4-BE49-F238E27FC236}">
                    <a16:creationId xmlns:a16="http://schemas.microsoft.com/office/drawing/2014/main" id="{8BC63C3E-5675-3B5B-2083-29D5C08D83CC}"/>
                  </a:ext>
                </a:extLst>
              </p:cNvPr>
              <p:cNvSpPr>
                <a:spLocks noChangeAspect="1"/>
              </p:cNvSpPr>
              <p:nvPr/>
            </p:nvSpPr>
            <p:spPr>
              <a:xfrm>
                <a:off x="1908424" y="3694749"/>
                <a:ext cx="443064" cy="443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PH" sz="819" b="0" i="0" u="none" strike="noStrike" kern="1200" cap="none" spc="0" normalizeH="0" baseline="0" noProof="0">
                  <a:ln>
                    <a:noFill/>
                  </a:ln>
                  <a:solidFill>
                    <a:srgbClr val="FFFFFF"/>
                  </a:solidFill>
                  <a:effectLst/>
                  <a:uLnTx/>
                  <a:uFillTx/>
                  <a:latin typeface="Arial"/>
                  <a:ea typeface="+mn-ea"/>
                  <a:cs typeface="+mn-cs"/>
                </a:endParaRPr>
              </a:p>
            </p:txBody>
          </p:sp>
          <p:grpSp>
            <p:nvGrpSpPr>
              <p:cNvPr id="104" name="Group 103">
                <a:extLst>
                  <a:ext uri="{FF2B5EF4-FFF2-40B4-BE49-F238E27FC236}">
                    <a16:creationId xmlns:a16="http://schemas.microsoft.com/office/drawing/2014/main" id="{F5732F02-AF1C-CBC7-4587-B95DE63EF461}"/>
                  </a:ext>
                </a:extLst>
              </p:cNvPr>
              <p:cNvGrpSpPr/>
              <p:nvPr/>
            </p:nvGrpSpPr>
            <p:grpSpPr>
              <a:xfrm>
                <a:off x="2021530" y="3811143"/>
                <a:ext cx="216842" cy="210276"/>
                <a:chOff x="-841423" y="3343323"/>
                <a:chExt cx="283807" cy="275216"/>
              </a:xfrm>
            </p:grpSpPr>
            <p:sp>
              <p:nvSpPr>
                <p:cNvPr id="101" name="Freeform: Shape 100">
                  <a:extLst>
                    <a:ext uri="{FF2B5EF4-FFF2-40B4-BE49-F238E27FC236}">
                      <a16:creationId xmlns:a16="http://schemas.microsoft.com/office/drawing/2014/main" id="{E118FD42-E52B-553F-3F73-C18BAEE3A929}"/>
                    </a:ext>
                  </a:extLst>
                </p:cNvPr>
                <p:cNvSpPr/>
                <p:nvPr/>
              </p:nvSpPr>
              <p:spPr>
                <a:xfrm flipV="1">
                  <a:off x="-841423" y="3343323"/>
                  <a:ext cx="132283" cy="251813"/>
                </a:xfrm>
                <a:custGeom>
                  <a:avLst/>
                  <a:gdLst>
                    <a:gd name="connsiteX0" fmla="*/ 132178 w 132283"/>
                    <a:gd name="connsiteY0" fmla="*/ 198523 h 251813"/>
                    <a:gd name="connsiteX1" fmla="*/ 114772 w 132283"/>
                    <a:gd name="connsiteY1" fmla="*/ 159147 h 251813"/>
                    <a:gd name="connsiteX2" fmla="*/ 122793 w 132283"/>
                    <a:gd name="connsiteY2" fmla="*/ 157110 h 251813"/>
                    <a:gd name="connsiteX3" fmla="*/ 129404 w 132283"/>
                    <a:gd name="connsiteY3" fmla="*/ 145173 h 251813"/>
                    <a:gd name="connsiteX4" fmla="*/ 117511 w 132283"/>
                    <a:gd name="connsiteY4" fmla="*/ 138541 h 251813"/>
                    <a:gd name="connsiteX5" fmla="*/ 84815 w 132283"/>
                    <a:gd name="connsiteY5" fmla="*/ 143001 h 251813"/>
                    <a:gd name="connsiteX6" fmla="*/ 64734 w 132283"/>
                    <a:gd name="connsiteY6" fmla="*/ 143001 h 251813"/>
                    <a:gd name="connsiteX7" fmla="*/ 19134 w 132283"/>
                    <a:gd name="connsiteY7" fmla="*/ 98100 h 251813"/>
                    <a:gd name="connsiteX8" fmla="*/ 19134 w 132283"/>
                    <a:gd name="connsiteY8" fmla="*/ 39242 h 251813"/>
                    <a:gd name="connsiteX9" fmla="*/ 39633 w 132283"/>
                    <a:gd name="connsiteY9" fmla="*/ 19139 h 251813"/>
                    <a:gd name="connsiteX10" fmla="*/ 55214 w 132283"/>
                    <a:gd name="connsiteY10" fmla="*/ 19139 h 251813"/>
                    <a:gd name="connsiteX11" fmla="*/ 64834 w 132283"/>
                    <a:gd name="connsiteY11" fmla="*/ 9484 h 251813"/>
                    <a:gd name="connsiteX12" fmla="*/ 55214 w 132283"/>
                    <a:gd name="connsiteY12" fmla="*/ -177 h 251813"/>
                    <a:gd name="connsiteX13" fmla="*/ 39633 w 132283"/>
                    <a:gd name="connsiteY13" fmla="*/ -177 h 251813"/>
                    <a:gd name="connsiteX14" fmla="*/ -106 w 132283"/>
                    <a:gd name="connsiteY14" fmla="*/ 39242 h 251813"/>
                    <a:gd name="connsiteX15" fmla="*/ -106 w 132283"/>
                    <a:gd name="connsiteY15" fmla="*/ 98100 h 251813"/>
                    <a:gd name="connsiteX16" fmla="*/ 43979 w 132283"/>
                    <a:gd name="connsiteY16" fmla="*/ 158947 h 251813"/>
                    <a:gd name="connsiteX17" fmla="*/ 26350 w 132283"/>
                    <a:gd name="connsiteY17" fmla="*/ 198523 h 251813"/>
                    <a:gd name="connsiteX18" fmla="*/ 79262 w 132283"/>
                    <a:gd name="connsiteY18" fmla="*/ 251637 h 251813"/>
                    <a:gd name="connsiteX19" fmla="*/ 132178 w 132283"/>
                    <a:gd name="connsiteY19" fmla="*/ 198523 h 251813"/>
                    <a:gd name="connsiteX20" fmla="*/ 79262 w 132283"/>
                    <a:gd name="connsiteY20" fmla="*/ 164725 h 251813"/>
                    <a:gd name="connsiteX21" fmla="*/ 112933 w 132283"/>
                    <a:gd name="connsiteY21" fmla="*/ 198523 h 251813"/>
                    <a:gd name="connsiteX22" fmla="*/ 79262 w 132283"/>
                    <a:gd name="connsiteY22" fmla="*/ 232320 h 251813"/>
                    <a:gd name="connsiteX23" fmla="*/ 45590 w 132283"/>
                    <a:gd name="connsiteY23" fmla="*/ 198523 h 251813"/>
                    <a:gd name="connsiteX24" fmla="*/ 79262 w 132283"/>
                    <a:gd name="connsiteY24" fmla="*/ 164725 h 251813"/>
                    <a:gd name="connsiteX25" fmla="*/ 79262 w 132283"/>
                    <a:gd name="connsiteY25" fmla="*/ 164725 h 25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2283" h="251813">
                      <a:moveTo>
                        <a:pt x="132178" y="198523"/>
                      </a:moveTo>
                      <a:cubicBezTo>
                        <a:pt x="132178" y="182909"/>
                        <a:pt x="125463" y="168864"/>
                        <a:pt x="114772" y="159147"/>
                      </a:cubicBezTo>
                      <a:cubicBezTo>
                        <a:pt x="117349" y="158580"/>
                        <a:pt x="120028" y="157906"/>
                        <a:pt x="122793" y="157110"/>
                      </a:cubicBezTo>
                      <a:cubicBezTo>
                        <a:pt x="127901" y="155645"/>
                        <a:pt x="130863" y="150300"/>
                        <a:pt x="129404" y="145173"/>
                      </a:cubicBezTo>
                      <a:cubicBezTo>
                        <a:pt x="127941" y="140045"/>
                        <a:pt x="122619" y="137078"/>
                        <a:pt x="117511" y="138541"/>
                      </a:cubicBezTo>
                      <a:cubicBezTo>
                        <a:pt x="101968" y="143001"/>
                        <a:pt x="89665" y="143001"/>
                        <a:pt x="84815" y="143001"/>
                      </a:cubicBezTo>
                      <a:lnTo>
                        <a:pt x="64734" y="143001"/>
                      </a:lnTo>
                      <a:cubicBezTo>
                        <a:pt x="39406" y="143001"/>
                        <a:pt x="19134" y="122753"/>
                        <a:pt x="19134" y="98100"/>
                      </a:cubicBezTo>
                      <a:lnTo>
                        <a:pt x="19134" y="39242"/>
                      </a:lnTo>
                      <a:cubicBezTo>
                        <a:pt x="19134" y="28280"/>
                        <a:pt x="28170" y="19139"/>
                        <a:pt x="39633" y="19139"/>
                      </a:cubicBezTo>
                      <a:lnTo>
                        <a:pt x="55214" y="19139"/>
                      </a:lnTo>
                      <a:cubicBezTo>
                        <a:pt x="60528" y="19139"/>
                        <a:pt x="64834" y="14817"/>
                        <a:pt x="64834" y="9484"/>
                      </a:cubicBezTo>
                      <a:cubicBezTo>
                        <a:pt x="64834" y="4151"/>
                        <a:pt x="60528" y="-177"/>
                        <a:pt x="55214" y="-177"/>
                      </a:cubicBezTo>
                      <a:lnTo>
                        <a:pt x="39633" y="-177"/>
                      </a:lnTo>
                      <a:cubicBezTo>
                        <a:pt x="17828" y="-177"/>
                        <a:pt x="-106" y="17330"/>
                        <a:pt x="-106" y="39242"/>
                      </a:cubicBezTo>
                      <a:lnTo>
                        <a:pt x="-106" y="98100"/>
                      </a:lnTo>
                      <a:cubicBezTo>
                        <a:pt x="-106" y="126468"/>
                        <a:pt x="18411" y="150392"/>
                        <a:pt x="43979" y="158947"/>
                      </a:cubicBezTo>
                      <a:cubicBezTo>
                        <a:pt x="33157" y="168672"/>
                        <a:pt x="26350" y="182799"/>
                        <a:pt x="26350" y="198523"/>
                      </a:cubicBezTo>
                      <a:cubicBezTo>
                        <a:pt x="26350" y="227858"/>
                        <a:pt x="50040" y="251637"/>
                        <a:pt x="79262" y="251637"/>
                      </a:cubicBezTo>
                      <a:cubicBezTo>
                        <a:pt x="108487" y="251637"/>
                        <a:pt x="132178" y="227858"/>
                        <a:pt x="132178" y="198523"/>
                      </a:cubicBezTo>
                      <a:close/>
                      <a:moveTo>
                        <a:pt x="79262" y="164725"/>
                      </a:moveTo>
                      <a:cubicBezTo>
                        <a:pt x="97862" y="164725"/>
                        <a:pt x="112933" y="179858"/>
                        <a:pt x="112933" y="198523"/>
                      </a:cubicBezTo>
                      <a:cubicBezTo>
                        <a:pt x="112933" y="217191"/>
                        <a:pt x="97862" y="232320"/>
                        <a:pt x="79262" y="232320"/>
                      </a:cubicBezTo>
                      <a:cubicBezTo>
                        <a:pt x="60667" y="232320"/>
                        <a:pt x="45590" y="217191"/>
                        <a:pt x="45590" y="198523"/>
                      </a:cubicBezTo>
                      <a:cubicBezTo>
                        <a:pt x="45590" y="179858"/>
                        <a:pt x="60667" y="164725"/>
                        <a:pt x="79262" y="164725"/>
                      </a:cubicBezTo>
                      <a:lnTo>
                        <a:pt x="79262" y="164725"/>
                      </a:lnTo>
                    </a:path>
                  </a:pathLst>
                </a:custGeom>
                <a:solidFill>
                  <a:srgbClr val="242424"/>
                </a:solidFill>
                <a:ln w="1096"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8E19A165-B80F-FABD-32FC-499F645B6892}"/>
                    </a:ext>
                  </a:extLst>
                </p:cNvPr>
                <p:cNvSpPr/>
                <p:nvPr/>
              </p:nvSpPr>
              <p:spPr>
                <a:xfrm flipV="1">
                  <a:off x="-757243" y="3464032"/>
                  <a:ext cx="115452" cy="154507"/>
                </a:xfrm>
                <a:custGeom>
                  <a:avLst/>
                  <a:gdLst>
                    <a:gd name="connsiteX0" fmla="*/ 28504 w 115452"/>
                    <a:gd name="connsiteY0" fmla="*/ 78734 h 154507"/>
                    <a:gd name="connsiteX1" fmla="*/ 14267 w 115452"/>
                    <a:gd name="connsiteY1" fmla="*/ 110950 h 154507"/>
                    <a:gd name="connsiteX2" fmla="*/ 57559 w 115452"/>
                    <a:gd name="connsiteY2" fmla="*/ 154404 h 154507"/>
                    <a:gd name="connsiteX3" fmla="*/ 100851 w 115452"/>
                    <a:gd name="connsiteY3" fmla="*/ 110950 h 154507"/>
                    <a:gd name="connsiteX4" fmla="*/ 86623 w 115452"/>
                    <a:gd name="connsiteY4" fmla="*/ 78743 h 154507"/>
                    <a:gd name="connsiteX5" fmla="*/ 114921 w 115452"/>
                    <a:gd name="connsiteY5" fmla="*/ 41579 h 154507"/>
                    <a:gd name="connsiteX6" fmla="*/ 114921 w 115452"/>
                    <a:gd name="connsiteY6" fmla="*/ 41571 h 154507"/>
                    <a:gd name="connsiteX7" fmla="*/ 115270 w 115452"/>
                    <a:gd name="connsiteY7" fmla="*/ 31015 h 154507"/>
                    <a:gd name="connsiteX8" fmla="*/ 83950 w 115452"/>
                    <a:gd name="connsiteY8" fmla="*/ -90 h 154507"/>
                    <a:gd name="connsiteX9" fmla="*/ 83109 w 115452"/>
                    <a:gd name="connsiteY9" fmla="*/ -104 h 154507"/>
                    <a:gd name="connsiteX10" fmla="*/ 32027 w 115452"/>
                    <a:gd name="connsiteY10" fmla="*/ -104 h 154507"/>
                    <a:gd name="connsiteX11" fmla="*/ -165 w 115452"/>
                    <a:gd name="connsiteY11" fmla="*/ 30075 h 154507"/>
                    <a:gd name="connsiteX12" fmla="*/ -165 w 115452"/>
                    <a:gd name="connsiteY12" fmla="*/ 30084 h 154507"/>
                    <a:gd name="connsiteX13" fmla="*/ -148 w 115452"/>
                    <a:gd name="connsiteY13" fmla="*/ 31085 h 154507"/>
                    <a:gd name="connsiteX14" fmla="*/ 210 w 115452"/>
                    <a:gd name="connsiteY14" fmla="*/ 41597 h 154507"/>
                    <a:gd name="connsiteX15" fmla="*/ 28504 w 115452"/>
                    <a:gd name="connsiteY15" fmla="*/ 78734 h 154507"/>
                    <a:gd name="connsiteX16" fmla="*/ 28504 w 115452"/>
                    <a:gd name="connsiteY16" fmla="*/ 78734 h 15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452" h="154507">
                      <a:moveTo>
                        <a:pt x="28504" y="78734"/>
                      </a:moveTo>
                      <a:cubicBezTo>
                        <a:pt x="19759" y="86686"/>
                        <a:pt x="14267" y="98173"/>
                        <a:pt x="14267" y="110950"/>
                      </a:cubicBezTo>
                      <a:cubicBezTo>
                        <a:pt x="14267" y="134947"/>
                        <a:pt x="33651" y="154404"/>
                        <a:pt x="57559" y="154404"/>
                      </a:cubicBezTo>
                      <a:cubicBezTo>
                        <a:pt x="81467" y="154404"/>
                        <a:pt x="100851" y="134947"/>
                        <a:pt x="100851" y="110950"/>
                      </a:cubicBezTo>
                      <a:cubicBezTo>
                        <a:pt x="100851" y="98177"/>
                        <a:pt x="95363" y="86695"/>
                        <a:pt x="86623" y="78743"/>
                      </a:cubicBezTo>
                      <a:cubicBezTo>
                        <a:pt x="101744" y="73056"/>
                        <a:pt x="114311" y="60100"/>
                        <a:pt x="114921" y="41579"/>
                      </a:cubicBezTo>
                      <a:lnTo>
                        <a:pt x="114921" y="41571"/>
                      </a:lnTo>
                      <a:lnTo>
                        <a:pt x="115270" y="31015"/>
                      </a:lnTo>
                      <a:cubicBezTo>
                        <a:pt x="115919" y="11161"/>
                        <a:pt x="98356" y="272"/>
                        <a:pt x="83950" y="-90"/>
                      </a:cubicBezTo>
                      <a:cubicBezTo>
                        <a:pt x="83553" y="-104"/>
                        <a:pt x="83209" y="-104"/>
                        <a:pt x="83109" y="-104"/>
                      </a:cubicBezTo>
                      <a:lnTo>
                        <a:pt x="32027" y="-104"/>
                      </a:lnTo>
                      <a:cubicBezTo>
                        <a:pt x="17625" y="-104"/>
                        <a:pt x="-165" y="10309"/>
                        <a:pt x="-165" y="30075"/>
                      </a:cubicBezTo>
                      <a:lnTo>
                        <a:pt x="-165" y="30084"/>
                      </a:lnTo>
                      <a:cubicBezTo>
                        <a:pt x="-165" y="30145"/>
                        <a:pt x="-165" y="30573"/>
                        <a:pt x="-148" y="31085"/>
                      </a:cubicBezTo>
                      <a:lnTo>
                        <a:pt x="210" y="41597"/>
                      </a:lnTo>
                      <a:cubicBezTo>
                        <a:pt x="836" y="60105"/>
                        <a:pt x="13396" y="73047"/>
                        <a:pt x="28504" y="78734"/>
                      </a:cubicBezTo>
                      <a:lnTo>
                        <a:pt x="28504" y="78734"/>
                      </a:lnTo>
                    </a:path>
                  </a:pathLst>
                </a:custGeom>
                <a:solidFill>
                  <a:srgbClr val="242424"/>
                </a:solidFill>
                <a:ln w="1096"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8C68B358-FBBD-B97D-3672-3D6D060F7920}"/>
                    </a:ext>
                  </a:extLst>
                </p:cNvPr>
                <p:cNvSpPr/>
                <p:nvPr/>
              </p:nvSpPr>
              <p:spPr>
                <a:xfrm flipV="1">
                  <a:off x="-689899" y="3343323"/>
                  <a:ext cx="132283" cy="251813"/>
                </a:xfrm>
                <a:custGeom>
                  <a:avLst/>
                  <a:gdLst>
                    <a:gd name="connsiteX0" fmla="*/ 87976 w 132283"/>
                    <a:gd name="connsiteY0" fmla="*/ 158947 h 251813"/>
                    <a:gd name="connsiteX1" fmla="*/ 105605 w 132283"/>
                    <a:gd name="connsiteY1" fmla="*/ 198523 h 251813"/>
                    <a:gd name="connsiteX2" fmla="*/ 52693 w 132283"/>
                    <a:gd name="connsiteY2" fmla="*/ 251637 h 251813"/>
                    <a:gd name="connsiteX3" fmla="*/ -224 w 132283"/>
                    <a:gd name="connsiteY3" fmla="*/ 198523 h 251813"/>
                    <a:gd name="connsiteX4" fmla="*/ 17183 w 132283"/>
                    <a:gd name="connsiteY4" fmla="*/ 159147 h 251813"/>
                    <a:gd name="connsiteX5" fmla="*/ 9161 w 132283"/>
                    <a:gd name="connsiteY5" fmla="*/ 157110 h 251813"/>
                    <a:gd name="connsiteX6" fmla="*/ 2550 w 132283"/>
                    <a:gd name="connsiteY6" fmla="*/ 145173 h 251813"/>
                    <a:gd name="connsiteX7" fmla="*/ 14443 w 132283"/>
                    <a:gd name="connsiteY7" fmla="*/ 138541 h 251813"/>
                    <a:gd name="connsiteX8" fmla="*/ 47140 w 132283"/>
                    <a:gd name="connsiteY8" fmla="*/ 143001 h 251813"/>
                    <a:gd name="connsiteX9" fmla="*/ 67220 w 132283"/>
                    <a:gd name="connsiteY9" fmla="*/ 143001 h 251813"/>
                    <a:gd name="connsiteX10" fmla="*/ 112820 w 132283"/>
                    <a:gd name="connsiteY10" fmla="*/ 98100 h 251813"/>
                    <a:gd name="connsiteX11" fmla="*/ 112820 w 132283"/>
                    <a:gd name="connsiteY11" fmla="*/ 39242 h 251813"/>
                    <a:gd name="connsiteX12" fmla="*/ 92322 w 132283"/>
                    <a:gd name="connsiteY12" fmla="*/ 19139 h 251813"/>
                    <a:gd name="connsiteX13" fmla="*/ 76740 w 132283"/>
                    <a:gd name="connsiteY13" fmla="*/ 19139 h 251813"/>
                    <a:gd name="connsiteX14" fmla="*/ 67120 w 132283"/>
                    <a:gd name="connsiteY14" fmla="*/ 9484 h 251813"/>
                    <a:gd name="connsiteX15" fmla="*/ 76740 w 132283"/>
                    <a:gd name="connsiteY15" fmla="*/ -177 h 251813"/>
                    <a:gd name="connsiteX16" fmla="*/ 92322 w 132283"/>
                    <a:gd name="connsiteY16" fmla="*/ -177 h 251813"/>
                    <a:gd name="connsiteX17" fmla="*/ 132060 w 132283"/>
                    <a:gd name="connsiteY17" fmla="*/ 39242 h 251813"/>
                    <a:gd name="connsiteX18" fmla="*/ 132060 w 132283"/>
                    <a:gd name="connsiteY18" fmla="*/ 98100 h 251813"/>
                    <a:gd name="connsiteX19" fmla="*/ 87976 w 132283"/>
                    <a:gd name="connsiteY19" fmla="*/ 158947 h 251813"/>
                    <a:gd name="connsiteX20" fmla="*/ 86365 w 132283"/>
                    <a:gd name="connsiteY20" fmla="*/ 198523 h 251813"/>
                    <a:gd name="connsiteX21" fmla="*/ 52693 w 132283"/>
                    <a:gd name="connsiteY21" fmla="*/ 164725 h 251813"/>
                    <a:gd name="connsiteX22" fmla="*/ 19021 w 132283"/>
                    <a:gd name="connsiteY22" fmla="*/ 198523 h 251813"/>
                    <a:gd name="connsiteX23" fmla="*/ 52693 w 132283"/>
                    <a:gd name="connsiteY23" fmla="*/ 232320 h 251813"/>
                    <a:gd name="connsiteX24" fmla="*/ 86365 w 132283"/>
                    <a:gd name="connsiteY24" fmla="*/ 198523 h 251813"/>
                    <a:gd name="connsiteX25" fmla="*/ 86365 w 132283"/>
                    <a:gd name="connsiteY25" fmla="*/ 198523 h 25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2283" h="251813">
                      <a:moveTo>
                        <a:pt x="87976" y="158947"/>
                      </a:moveTo>
                      <a:cubicBezTo>
                        <a:pt x="98797" y="168672"/>
                        <a:pt x="105605" y="182799"/>
                        <a:pt x="105605" y="198523"/>
                      </a:cubicBezTo>
                      <a:cubicBezTo>
                        <a:pt x="105605" y="227858"/>
                        <a:pt x="81914" y="251637"/>
                        <a:pt x="52693" y="251637"/>
                      </a:cubicBezTo>
                      <a:cubicBezTo>
                        <a:pt x="23467" y="251637"/>
                        <a:pt x="-224" y="227858"/>
                        <a:pt x="-224" y="198523"/>
                      </a:cubicBezTo>
                      <a:cubicBezTo>
                        <a:pt x="-224" y="182909"/>
                        <a:pt x="6491" y="168864"/>
                        <a:pt x="17183" y="159147"/>
                      </a:cubicBezTo>
                      <a:cubicBezTo>
                        <a:pt x="14605" y="158580"/>
                        <a:pt x="11926" y="157906"/>
                        <a:pt x="9161" y="157110"/>
                      </a:cubicBezTo>
                      <a:cubicBezTo>
                        <a:pt x="4053" y="155645"/>
                        <a:pt x="1092" y="150300"/>
                        <a:pt x="2550" y="145173"/>
                      </a:cubicBezTo>
                      <a:cubicBezTo>
                        <a:pt x="4014" y="140045"/>
                        <a:pt x="9335" y="137078"/>
                        <a:pt x="14443" y="138541"/>
                      </a:cubicBezTo>
                      <a:cubicBezTo>
                        <a:pt x="29987" y="143001"/>
                        <a:pt x="42289" y="143001"/>
                        <a:pt x="47140" y="143001"/>
                      </a:cubicBezTo>
                      <a:lnTo>
                        <a:pt x="67220" y="143001"/>
                      </a:lnTo>
                      <a:cubicBezTo>
                        <a:pt x="92549" y="143001"/>
                        <a:pt x="112820" y="122753"/>
                        <a:pt x="112820" y="98100"/>
                      </a:cubicBezTo>
                      <a:lnTo>
                        <a:pt x="112820" y="39242"/>
                      </a:lnTo>
                      <a:cubicBezTo>
                        <a:pt x="112820" y="28280"/>
                        <a:pt x="103789" y="19139"/>
                        <a:pt x="92322" y="19139"/>
                      </a:cubicBezTo>
                      <a:lnTo>
                        <a:pt x="76740" y="19139"/>
                      </a:lnTo>
                      <a:cubicBezTo>
                        <a:pt x="71427" y="19139"/>
                        <a:pt x="67120" y="14817"/>
                        <a:pt x="67120" y="9484"/>
                      </a:cubicBezTo>
                      <a:cubicBezTo>
                        <a:pt x="67120" y="4151"/>
                        <a:pt x="71427" y="-177"/>
                        <a:pt x="76740" y="-177"/>
                      </a:cubicBezTo>
                      <a:lnTo>
                        <a:pt x="92322" y="-177"/>
                      </a:lnTo>
                      <a:cubicBezTo>
                        <a:pt x="114122" y="-177"/>
                        <a:pt x="132060" y="17330"/>
                        <a:pt x="132060" y="39242"/>
                      </a:cubicBezTo>
                      <a:lnTo>
                        <a:pt x="132060" y="98100"/>
                      </a:lnTo>
                      <a:cubicBezTo>
                        <a:pt x="132060" y="126468"/>
                        <a:pt x="113543" y="150392"/>
                        <a:pt x="87976" y="158947"/>
                      </a:cubicBezTo>
                      <a:close/>
                      <a:moveTo>
                        <a:pt x="86365" y="198523"/>
                      </a:moveTo>
                      <a:cubicBezTo>
                        <a:pt x="86365" y="179858"/>
                        <a:pt x="71287" y="164725"/>
                        <a:pt x="52693" y="164725"/>
                      </a:cubicBezTo>
                      <a:cubicBezTo>
                        <a:pt x="34093" y="164725"/>
                        <a:pt x="19021" y="179858"/>
                        <a:pt x="19021" y="198523"/>
                      </a:cubicBezTo>
                      <a:cubicBezTo>
                        <a:pt x="19021" y="217191"/>
                        <a:pt x="34093" y="232320"/>
                        <a:pt x="52693" y="232320"/>
                      </a:cubicBezTo>
                      <a:cubicBezTo>
                        <a:pt x="71287" y="232320"/>
                        <a:pt x="86365" y="217191"/>
                        <a:pt x="86365" y="198523"/>
                      </a:cubicBezTo>
                      <a:lnTo>
                        <a:pt x="86365" y="198523"/>
                      </a:lnTo>
                    </a:path>
                  </a:pathLst>
                </a:custGeom>
                <a:solidFill>
                  <a:srgbClr val="242424"/>
                </a:solidFill>
                <a:ln w="1096" cap="flat">
                  <a:noFill/>
                  <a:prstDash val="solid"/>
                  <a:miter/>
                </a:ln>
              </p:spPr>
              <p:txBody>
                <a:bodyPr rtlCol="0" anchor="ctr"/>
                <a:lstStyle/>
                <a:p>
                  <a:endParaRPr lang="en-US"/>
                </a:p>
              </p:txBody>
            </p:sp>
          </p:grpSp>
        </p:grpSp>
        <p:sp>
          <p:nvSpPr>
            <p:cNvPr id="95" name="Rounded Rectangle 12">
              <a:extLst>
                <a:ext uri="{FF2B5EF4-FFF2-40B4-BE49-F238E27FC236}">
                  <a16:creationId xmlns:a16="http://schemas.microsoft.com/office/drawing/2014/main" id="{A6DCBE17-2846-9A50-901C-952D5D2B1173}"/>
                </a:ext>
              </a:extLst>
            </p:cNvPr>
            <p:cNvSpPr>
              <a:spLocks/>
            </p:cNvSpPr>
            <p:nvPr/>
          </p:nvSpPr>
          <p:spPr>
            <a:xfrm>
              <a:off x="1593454" y="4255841"/>
              <a:ext cx="1073004" cy="314319"/>
            </a:xfrm>
            <a:prstGeom prst="roundRect">
              <a:avLst>
                <a:gd name="adj" fmla="val 50000"/>
              </a:avLst>
            </a:prstGeom>
            <a:solidFill>
              <a:schemeClr val="tx2"/>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r>
                <a:rPr lang="en-US" sz="700" b="1">
                  <a:solidFill>
                    <a:schemeClr val="bg1"/>
                  </a:solidFill>
                  <a:latin typeface="Arial"/>
                </a:rPr>
                <a:t>Norton Family Parental Control</a:t>
              </a:r>
            </a:p>
          </p:txBody>
        </p:sp>
      </p:grpSp>
      <p:grpSp>
        <p:nvGrpSpPr>
          <p:cNvPr id="174" name="Group 173">
            <a:extLst>
              <a:ext uri="{FF2B5EF4-FFF2-40B4-BE49-F238E27FC236}">
                <a16:creationId xmlns:a16="http://schemas.microsoft.com/office/drawing/2014/main" id="{77A12A0F-7F9B-5E7D-C37B-379B3273A56B}"/>
              </a:ext>
            </a:extLst>
          </p:cNvPr>
          <p:cNvGrpSpPr/>
          <p:nvPr/>
        </p:nvGrpSpPr>
        <p:grpSpPr>
          <a:xfrm>
            <a:off x="3079664" y="3715251"/>
            <a:ext cx="1073004" cy="875411"/>
            <a:chOff x="2781440" y="3843051"/>
            <a:chExt cx="1073004" cy="875411"/>
          </a:xfrm>
        </p:grpSpPr>
        <p:grpSp>
          <p:nvGrpSpPr>
            <p:cNvPr id="115" name="Group 114">
              <a:extLst>
                <a:ext uri="{FF2B5EF4-FFF2-40B4-BE49-F238E27FC236}">
                  <a16:creationId xmlns:a16="http://schemas.microsoft.com/office/drawing/2014/main" id="{AB96604B-8AD6-221A-2A26-B7BD183F6A74}"/>
                </a:ext>
              </a:extLst>
            </p:cNvPr>
            <p:cNvGrpSpPr/>
            <p:nvPr/>
          </p:nvGrpSpPr>
          <p:grpSpPr>
            <a:xfrm>
              <a:off x="3096410" y="3843051"/>
              <a:ext cx="443064" cy="443064"/>
              <a:chOff x="3096410" y="3843051"/>
              <a:chExt cx="443064" cy="443064"/>
            </a:xfrm>
          </p:grpSpPr>
          <p:sp>
            <p:nvSpPr>
              <p:cNvPr id="89" name="Oval 88">
                <a:extLst>
                  <a:ext uri="{FF2B5EF4-FFF2-40B4-BE49-F238E27FC236}">
                    <a16:creationId xmlns:a16="http://schemas.microsoft.com/office/drawing/2014/main" id="{733445A5-3524-D5BE-3DB2-0A2A7F250A29}"/>
                  </a:ext>
                </a:extLst>
              </p:cNvPr>
              <p:cNvSpPr>
                <a:spLocks noChangeAspect="1"/>
              </p:cNvSpPr>
              <p:nvPr/>
            </p:nvSpPr>
            <p:spPr>
              <a:xfrm>
                <a:off x="3096410" y="3843051"/>
                <a:ext cx="443064" cy="443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PH" sz="819" b="0" i="0" u="none" strike="noStrike" kern="1200" cap="none" spc="0" normalizeH="0" baseline="0" noProof="0">
                  <a:ln>
                    <a:noFill/>
                  </a:ln>
                  <a:solidFill>
                    <a:srgbClr val="FFFFFF"/>
                  </a:solidFill>
                  <a:effectLst/>
                  <a:uLnTx/>
                  <a:uFillTx/>
                  <a:latin typeface="Arial"/>
                  <a:ea typeface="+mn-ea"/>
                  <a:cs typeface="+mn-cs"/>
                </a:endParaRPr>
              </a:p>
            </p:txBody>
          </p:sp>
          <p:grpSp>
            <p:nvGrpSpPr>
              <p:cNvPr id="114" name="Group 113">
                <a:extLst>
                  <a:ext uri="{FF2B5EF4-FFF2-40B4-BE49-F238E27FC236}">
                    <a16:creationId xmlns:a16="http://schemas.microsoft.com/office/drawing/2014/main" id="{AF444965-4CE7-046E-BE1C-4F6AD873C910}"/>
                  </a:ext>
                </a:extLst>
              </p:cNvPr>
              <p:cNvGrpSpPr/>
              <p:nvPr/>
            </p:nvGrpSpPr>
            <p:grpSpPr>
              <a:xfrm>
                <a:off x="3204721" y="3955192"/>
                <a:ext cx="226323" cy="218651"/>
                <a:chOff x="5168400" y="5543944"/>
                <a:chExt cx="260874" cy="252030"/>
              </a:xfrm>
            </p:grpSpPr>
            <p:sp>
              <p:nvSpPr>
                <p:cNvPr id="109" name="Freeform: Shape 108">
                  <a:extLst>
                    <a:ext uri="{FF2B5EF4-FFF2-40B4-BE49-F238E27FC236}">
                      <a16:creationId xmlns:a16="http://schemas.microsoft.com/office/drawing/2014/main" id="{42706763-35EC-46E4-8DA1-BF82B202E0B2}"/>
                    </a:ext>
                  </a:extLst>
                </p:cNvPr>
                <p:cNvSpPr/>
                <p:nvPr/>
              </p:nvSpPr>
              <p:spPr>
                <a:xfrm flipV="1">
                  <a:off x="5322046" y="5660858"/>
                  <a:ext cx="27581" cy="27011"/>
                </a:xfrm>
                <a:custGeom>
                  <a:avLst/>
                  <a:gdLst>
                    <a:gd name="connsiteX0" fmla="*/ 4905 w 27581"/>
                    <a:gd name="connsiteY0" fmla="*/ 19254 h 27011"/>
                    <a:gd name="connsiteX1" fmla="*/ 14 w 27581"/>
                    <a:gd name="connsiteY1" fmla="*/ 16636 h 27011"/>
                    <a:gd name="connsiteX2" fmla="*/ -52 w 27581"/>
                    <a:gd name="connsiteY2" fmla="*/ 16509 h 27011"/>
                    <a:gd name="connsiteX3" fmla="*/ 2753 w 27581"/>
                    <a:gd name="connsiteY3" fmla="*/ 11662 h 27011"/>
                    <a:gd name="connsiteX4" fmla="*/ 7448 w 27581"/>
                    <a:gd name="connsiteY4" fmla="*/ 10420 h 27011"/>
                    <a:gd name="connsiteX5" fmla="*/ 4186 w 27581"/>
                    <a:gd name="connsiteY5" fmla="*/ 6294 h 27011"/>
                    <a:gd name="connsiteX6" fmla="*/ 4055 w 27581"/>
                    <a:gd name="connsiteY6" fmla="*/ 6097 h 27011"/>
                    <a:gd name="connsiteX7" fmla="*/ 4969 w 27581"/>
                    <a:gd name="connsiteY7" fmla="*/ 598 h 27011"/>
                    <a:gd name="connsiteX8" fmla="*/ 5100 w 27581"/>
                    <a:gd name="connsiteY8" fmla="*/ 467 h 27011"/>
                    <a:gd name="connsiteX9" fmla="*/ 10578 w 27581"/>
                    <a:gd name="connsiteY9" fmla="*/ 1647 h 27011"/>
                    <a:gd name="connsiteX10" fmla="*/ 13579 w 27581"/>
                    <a:gd name="connsiteY10" fmla="*/ 6294 h 27011"/>
                    <a:gd name="connsiteX11" fmla="*/ 16575 w 27581"/>
                    <a:gd name="connsiteY11" fmla="*/ 1647 h 27011"/>
                    <a:gd name="connsiteX12" fmla="*/ 16706 w 27581"/>
                    <a:gd name="connsiteY12" fmla="*/ 1516 h 27011"/>
                    <a:gd name="connsiteX13" fmla="*/ 22185 w 27581"/>
                    <a:gd name="connsiteY13" fmla="*/ 598 h 27011"/>
                    <a:gd name="connsiteX14" fmla="*/ 22380 w 27581"/>
                    <a:gd name="connsiteY14" fmla="*/ 729 h 27011"/>
                    <a:gd name="connsiteX15" fmla="*/ 22969 w 27581"/>
                    <a:gd name="connsiteY15" fmla="*/ 6228 h 27011"/>
                    <a:gd name="connsiteX16" fmla="*/ 19706 w 27581"/>
                    <a:gd name="connsiteY16" fmla="*/ 10355 h 27011"/>
                    <a:gd name="connsiteX17" fmla="*/ 24467 w 27581"/>
                    <a:gd name="connsiteY17" fmla="*/ 11596 h 27011"/>
                    <a:gd name="connsiteX18" fmla="*/ 24602 w 27581"/>
                    <a:gd name="connsiteY18" fmla="*/ 11662 h 27011"/>
                    <a:gd name="connsiteX19" fmla="*/ 27209 w 27581"/>
                    <a:gd name="connsiteY19" fmla="*/ 16570 h 27011"/>
                    <a:gd name="connsiteX20" fmla="*/ 27145 w 27581"/>
                    <a:gd name="connsiteY20" fmla="*/ 16702 h 27011"/>
                    <a:gd name="connsiteX21" fmla="*/ 22123 w 27581"/>
                    <a:gd name="connsiteY21" fmla="*/ 19188 h 27011"/>
                    <a:gd name="connsiteX22" fmla="*/ 17164 w 27581"/>
                    <a:gd name="connsiteY22" fmla="*/ 17488 h 27011"/>
                    <a:gd name="connsiteX23" fmla="*/ 17555 w 27581"/>
                    <a:gd name="connsiteY23" fmla="*/ 22462 h 27011"/>
                    <a:gd name="connsiteX24" fmla="*/ 17555 w 27581"/>
                    <a:gd name="connsiteY24" fmla="*/ 22790 h 27011"/>
                    <a:gd name="connsiteX25" fmla="*/ 13514 w 27581"/>
                    <a:gd name="connsiteY25" fmla="*/ 26851 h 27011"/>
                    <a:gd name="connsiteX26" fmla="*/ 13253 w 27581"/>
                    <a:gd name="connsiteY26" fmla="*/ 26851 h 27011"/>
                    <a:gd name="connsiteX27" fmla="*/ 9468 w 27581"/>
                    <a:gd name="connsiteY27" fmla="*/ 22462 h 27011"/>
                    <a:gd name="connsiteX28" fmla="*/ 9794 w 27581"/>
                    <a:gd name="connsiteY28" fmla="*/ 17488 h 27011"/>
                    <a:gd name="connsiteX29" fmla="*/ 4969 w 27581"/>
                    <a:gd name="connsiteY29" fmla="*/ 19188 h 27011"/>
                    <a:gd name="connsiteX30" fmla="*/ 4905 w 27581"/>
                    <a:gd name="connsiteY30" fmla="*/ 19254 h 2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581" h="27011">
                      <a:moveTo>
                        <a:pt x="4905" y="19254"/>
                      </a:moveTo>
                      <a:cubicBezTo>
                        <a:pt x="2814" y="19910"/>
                        <a:pt x="663" y="18734"/>
                        <a:pt x="14" y="16636"/>
                      </a:cubicBezTo>
                      <a:cubicBezTo>
                        <a:pt x="14" y="16570"/>
                        <a:pt x="14" y="16570"/>
                        <a:pt x="-52" y="16509"/>
                      </a:cubicBezTo>
                      <a:cubicBezTo>
                        <a:pt x="-640" y="14411"/>
                        <a:pt x="663" y="12251"/>
                        <a:pt x="2753" y="11662"/>
                      </a:cubicBezTo>
                      <a:lnTo>
                        <a:pt x="7448" y="10420"/>
                      </a:lnTo>
                      <a:lnTo>
                        <a:pt x="4186" y="6294"/>
                      </a:lnTo>
                      <a:cubicBezTo>
                        <a:pt x="4121" y="6228"/>
                        <a:pt x="4121" y="6163"/>
                        <a:pt x="4055" y="6097"/>
                      </a:cubicBezTo>
                      <a:cubicBezTo>
                        <a:pt x="2814" y="4331"/>
                        <a:pt x="3206" y="1843"/>
                        <a:pt x="4969" y="598"/>
                      </a:cubicBezTo>
                      <a:cubicBezTo>
                        <a:pt x="5035" y="532"/>
                        <a:pt x="5100" y="532"/>
                        <a:pt x="5100" y="467"/>
                      </a:cubicBezTo>
                      <a:cubicBezTo>
                        <a:pt x="6925" y="-709"/>
                        <a:pt x="9403" y="-184"/>
                        <a:pt x="10578" y="1647"/>
                      </a:cubicBezTo>
                      <a:lnTo>
                        <a:pt x="13579" y="6294"/>
                      </a:lnTo>
                      <a:lnTo>
                        <a:pt x="16575" y="1647"/>
                      </a:lnTo>
                      <a:cubicBezTo>
                        <a:pt x="16641" y="1582"/>
                        <a:pt x="16641" y="1516"/>
                        <a:pt x="16706" y="1516"/>
                      </a:cubicBezTo>
                      <a:cubicBezTo>
                        <a:pt x="17947" y="-255"/>
                        <a:pt x="20426" y="-709"/>
                        <a:pt x="22185" y="598"/>
                      </a:cubicBezTo>
                      <a:cubicBezTo>
                        <a:pt x="22249" y="663"/>
                        <a:pt x="22320" y="663"/>
                        <a:pt x="22380" y="729"/>
                      </a:cubicBezTo>
                      <a:cubicBezTo>
                        <a:pt x="24079" y="2106"/>
                        <a:pt x="24335" y="4593"/>
                        <a:pt x="22969" y="6228"/>
                      </a:cubicBezTo>
                      <a:lnTo>
                        <a:pt x="19706" y="10355"/>
                      </a:lnTo>
                      <a:lnTo>
                        <a:pt x="24467" y="11596"/>
                      </a:lnTo>
                      <a:cubicBezTo>
                        <a:pt x="24532" y="11596"/>
                        <a:pt x="24532" y="11596"/>
                        <a:pt x="24602" y="11662"/>
                      </a:cubicBezTo>
                      <a:cubicBezTo>
                        <a:pt x="26688" y="12317"/>
                        <a:pt x="27858" y="14476"/>
                        <a:pt x="27209" y="16570"/>
                      </a:cubicBezTo>
                      <a:cubicBezTo>
                        <a:pt x="27209" y="16636"/>
                        <a:pt x="27209" y="16636"/>
                        <a:pt x="27145" y="16702"/>
                      </a:cubicBezTo>
                      <a:cubicBezTo>
                        <a:pt x="26426" y="18800"/>
                        <a:pt x="24205" y="19844"/>
                        <a:pt x="22123" y="19188"/>
                      </a:cubicBezTo>
                      <a:lnTo>
                        <a:pt x="17164" y="17488"/>
                      </a:lnTo>
                      <a:lnTo>
                        <a:pt x="17555" y="22462"/>
                      </a:lnTo>
                      <a:cubicBezTo>
                        <a:pt x="17555" y="22593"/>
                        <a:pt x="17555" y="22659"/>
                        <a:pt x="17555" y="22790"/>
                      </a:cubicBezTo>
                      <a:cubicBezTo>
                        <a:pt x="17555" y="25015"/>
                        <a:pt x="15731" y="26851"/>
                        <a:pt x="13514" y="26851"/>
                      </a:cubicBezTo>
                      <a:cubicBezTo>
                        <a:pt x="13449" y="26851"/>
                        <a:pt x="13318" y="26851"/>
                        <a:pt x="13253" y="26851"/>
                      </a:cubicBezTo>
                      <a:cubicBezTo>
                        <a:pt x="11036" y="26720"/>
                        <a:pt x="9337" y="24753"/>
                        <a:pt x="9468" y="22462"/>
                      </a:cubicBezTo>
                      <a:lnTo>
                        <a:pt x="9794" y="17488"/>
                      </a:lnTo>
                      <a:lnTo>
                        <a:pt x="4969" y="19188"/>
                      </a:lnTo>
                      <a:cubicBezTo>
                        <a:pt x="5035" y="19188"/>
                        <a:pt x="4969" y="19188"/>
                        <a:pt x="4905" y="19254"/>
                      </a:cubicBezTo>
                    </a:path>
                  </a:pathLst>
                </a:custGeom>
                <a:solidFill>
                  <a:srgbClr val="242424"/>
                </a:solidFill>
                <a:ln w="1096"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FF7B0E1C-BDB3-E5D8-5BE2-0D47B71B390A}"/>
                    </a:ext>
                  </a:extLst>
                </p:cNvPr>
                <p:cNvSpPr/>
                <p:nvPr/>
              </p:nvSpPr>
              <p:spPr>
                <a:xfrm flipV="1">
                  <a:off x="5284934" y="5660793"/>
                  <a:ext cx="27648" cy="27010"/>
                </a:xfrm>
                <a:custGeom>
                  <a:avLst/>
                  <a:gdLst>
                    <a:gd name="connsiteX0" fmla="*/ 27238 w 27648"/>
                    <a:gd name="connsiteY0" fmla="*/ 16701 h 27010"/>
                    <a:gd name="connsiteX1" fmla="*/ 22217 w 27648"/>
                    <a:gd name="connsiteY1" fmla="*/ 19189 h 27010"/>
                    <a:gd name="connsiteX2" fmla="*/ 17261 w 27648"/>
                    <a:gd name="connsiteY2" fmla="*/ 17488 h 27010"/>
                    <a:gd name="connsiteX3" fmla="*/ 17654 w 27648"/>
                    <a:gd name="connsiteY3" fmla="*/ 22463 h 27010"/>
                    <a:gd name="connsiteX4" fmla="*/ 17654 w 27648"/>
                    <a:gd name="connsiteY4" fmla="*/ 22791 h 27010"/>
                    <a:gd name="connsiteX5" fmla="*/ 13608 w 27648"/>
                    <a:gd name="connsiteY5" fmla="*/ 26851 h 27010"/>
                    <a:gd name="connsiteX6" fmla="*/ 13346 w 27648"/>
                    <a:gd name="connsiteY6" fmla="*/ 26851 h 27010"/>
                    <a:gd name="connsiteX7" fmla="*/ 9566 w 27648"/>
                    <a:gd name="connsiteY7" fmla="*/ 22463 h 27010"/>
                    <a:gd name="connsiteX8" fmla="*/ 9893 w 27648"/>
                    <a:gd name="connsiteY8" fmla="*/ 17488 h 27010"/>
                    <a:gd name="connsiteX9" fmla="*/ 5064 w 27648"/>
                    <a:gd name="connsiteY9" fmla="*/ 19189 h 27010"/>
                    <a:gd name="connsiteX10" fmla="*/ 4933 w 27648"/>
                    <a:gd name="connsiteY10" fmla="*/ 19254 h 27010"/>
                    <a:gd name="connsiteX11" fmla="*/ 42 w 27648"/>
                    <a:gd name="connsiteY11" fmla="*/ 16636 h 27010"/>
                    <a:gd name="connsiteX12" fmla="*/ -23 w 27648"/>
                    <a:gd name="connsiteY12" fmla="*/ 16504 h 27010"/>
                    <a:gd name="connsiteX13" fmla="*/ 2782 w 27648"/>
                    <a:gd name="connsiteY13" fmla="*/ 11661 h 27010"/>
                    <a:gd name="connsiteX14" fmla="*/ 7481 w 27648"/>
                    <a:gd name="connsiteY14" fmla="*/ 10420 h 27010"/>
                    <a:gd name="connsiteX15" fmla="*/ 4219 w 27648"/>
                    <a:gd name="connsiteY15" fmla="*/ 6293 h 27010"/>
                    <a:gd name="connsiteX16" fmla="*/ 4088 w 27648"/>
                    <a:gd name="connsiteY16" fmla="*/ 6097 h 27010"/>
                    <a:gd name="connsiteX17" fmla="*/ 4998 w 27648"/>
                    <a:gd name="connsiteY17" fmla="*/ 597 h 27010"/>
                    <a:gd name="connsiteX18" fmla="*/ 5128 w 27648"/>
                    <a:gd name="connsiteY18" fmla="*/ 466 h 27010"/>
                    <a:gd name="connsiteX19" fmla="*/ 10607 w 27648"/>
                    <a:gd name="connsiteY19" fmla="*/ 1647 h 27010"/>
                    <a:gd name="connsiteX20" fmla="*/ 13608 w 27648"/>
                    <a:gd name="connsiteY20" fmla="*/ 6293 h 27010"/>
                    <a:gd name="connsiteX21" fmla="*/ 16608 w 27648"/>
                    <a:gd name="connsiteY21" fmla="*/ 1647 h 27010"/>
                    <a:gd name="connsiteX22" fmla="*/ 16738 w 27648"/>
                    <a:gd name="connsiteY22" fmla="*/ 1516 h 27010"/>
                    <a:gd name="connsiteX23" fmla="*/ 22282 w 27648"/>
                    <a:gd name="connsiteY23" fmla="*/ 597 h 27010"/>
                    <a:gd name="connsiteX24" fmla="*/ 22479 w 27648"/>
                    <a:gd name="connsiteY24" fmla="*/ 729 h 27010"/>
                    <a:gd name="connsiteX25" fmla="*/ 23062 w 27648"/>
                    <a:gd name="connsiteY25" fmla="*/ 6228 h 27010"/>
                    <a:gd name="connsiteX26" fmla="*/ 19804 w 27648"/>
                    <a:gd name="connsiteY26" fmla="*/ 10354 h 27010"/>
                    <a:gd name="connsiteX27" fmla="*/ 24565 w 27648"/>
                    <a:gd name="connsiteY27" fmla="*/ 11596 h 27010"/>
                    <a:gd name="connsiteX28" fmla="*/ 24695 w 27648"/>
                    <a:gd name="connsiteY28" fmla="*/ 11661 h 27010"/>
                    <a:gd name="connsiteX29" fmla="*/ 27304 w 27648"/>
                    <a:gd name="connsiteY29" fmla="*/ 16570 h 27010"/>
                    <a:gd name="connsiteX30" fmla="*/ 27238 w 27648"/>
                    <a:gd name="connsiteY30" fmla="*/ 16701 h 2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648" h="27010">
                      <a:moveTo>
                        <a:pt x="27238" y="16701"/>
                      </a:moveTo>
                      <a:cubicBezTo>
                        <a:pt x="26520" y="18795"/>
                        <a:pt x="24304" y="19844"/>
                        <a:pt x="22217" y="19189"/>
                      </a:cubicBezTo>
                      <a:lnTo>
                        <a:pt x="17261" y="17488"/>
                      </a:lnTo>
                      <a:lnTo>
                        <a:pt x="17654" y="22463"/>
                      </a:lnTo>
                      <a:cubicBezTo>
                        <a:pt x="17654" y="22594"/>
                        <a:pt x="17654" y="22659"/>
                        <a:pt x="17654" y="22791"/>
                      </a:cubicBezTo>
                      <a:cubicBezTo>
                        <a:pt x="17654" y="25015"/>
                        <a:pt x="15824" y="26851"/>
                        <a:pt x="13608" y="26851"/>
                      </a:cubicBezTo>
                      <a:cubicBezTo>
                        <a:pt x="13542" y="26851"/>
                        <a:pt x="13412" y="26851"/>
                        <a:pt x="13346" y="26851"/>
                      </a:cubicBezTo>
                      <a:cubicBezTo>
                        <a:pt x="11130" y="26720"/>
                        <a:pt x="9436" y="24752"/>
                        <a:pt x="9566" y="22463"/>
                      </a:cubicBezTo>
                      <a:lnTo>
                        <a:pt x="9893" y="17488"/>
                      </a:lnTo>
                      <a:lnTo>
                        <a:pt x="5064" y="19189"/>
                      </a:lnTo>
                      <a:cubicBezTo>
                        <a:pt x="4998" y="19189"/>
                        <a:pt x="4933" y="19254"/>
                        <a:pt x="4933" y="19254"/>
                      </a:cubicBezTo>
                      <a:cubicBezTo>
                        <a:pt x="2846" y="19909"/>
                        <a:pt x="696" y="18734"/>
                        <a:pt x="42" y="16636"/>
                      </a:cubicBezTo>
                      <a:cubicBezTo>
                        <a:pt x="42" y="16570"/>
                        <a:pt x="42" y="16570"/>
                        <a:pt x="-23" y="16504"/>
                      </a:cubicBezTo>
                      <a:cubicBezTo>
                        <a:pt x="-611" y="14410"/>
                        <a:pt x="696" y="12252"/>
                        <a:pt x="2782" y="11661"/>
                      </a:cubicBezTo>
                      <a:lnTo>
                        <a:pt x="7481" y="10420"/>
                      </a:lnTo>
                      <a:lnTo>
                        <a:pt x="4219" y="6293"/>
                      </a:lnTo>
                      <a:cubicBezTo>
                        <a:pt x="4153" y="6228"/>
                        <a:pt x="4153" y="6162"/>
                        <a:pt x="4088" y="6097"/>
                      </a:cubicBezTo>
                      <a:cubicBezTo>
                        <a:pt x="2846" y="4330"/>
                        <a:pt x="3239" y="1844"/>
                        <a:pt x="4998" y="597"/>
                      </a:cubicBezTo>
                      <a:cubicBezTo>
                        <a:pt x="5064" y="532"/>
                        <a:pt x="5128" y="532"/>
                        <a:pt x="5128" y="466"/>
                      </a:cubicBezTo>
                      <a:cubicBezTo>
                        <a:pt x="6953" y="-708"/>
                        <a:pt x="9436" y="-185"/>
                        <a:pt x="10607" y="1647"/>
                      </a:cubicBezTo>
                      <a:lnTo>
                        <a:pt x="13608" y="6293"/>
                      </a:lnTo>
                      <a:lnTo>
                        <a:pt x="16608" y="1647"/>
                      </a:lnTo>
                      <a:cubicBezTo>
                        <a:pt x="16674" y="1581"/>
                        <a:pt x="16674" y="1516"/>
                        <a:pt x="16738" y="1516"/>
                      </a:cubicBezTo>
                      <a:cubicBezTo>
                        <a:pt x="17976" y="-250"/>
                        <a:pt x="20453" y="-708"/>
                        <a:pt x="22282" y="597"/>
                      </a:cubicBezTo>
                      <a:cubicBezTo>
                        <a:pt x="22348" y="663"/>
                        <a:pt x="22413" y="663"/>
                        <a:pt x="22479" y="729"/>
                      </a:cubicBezTo>
                      <a:cubicBezTo>
                        <a:pt x="24172" y="2106"/>
                        <a:pt x="24434" y="4593"/>
                        <a:pt x="23062" y="6228"/>
                      </a:cubicBezTo>
                      <a:lnTo>
                        <a:pt x="19804" y="10354"/>
                      </a:lnTo>
                      <a:lnTo>
                        <a:pt x="24565" y="11596"/>
                      </a:lnTo>
                      <a:cubicBezTo>
                        <a:pt x="24630" y="11596"/>
                        <a:pt x="24630" y="11596"/>
                        <a:pt x="24695" y="11661"/>
                      </a:cubicBezTo>
                      <a:cubicBezTo>
                        <a:pt x="26781" y="12317"/>
                        <a:pt x="27957" y="14476"/>
                        <a:pt x="27304" y="16570"/>
                      </a:cubicBezTo>
                      <a:cubicBezTo>
                        <a:pt x="27238" y="16570"/>
                        <a:pt x="27238" y="16636"/>
                        <a:pt x="27238" y="16701"/>
                      </a:cubicBezTo>
                    </a:path>
                  </a:pathLst>
                </a:custGeom>
                <a:solidFill>
                  <a:srgbClr val="242424"/>
                </a:solidFill>
                <a:ln w="1096"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51D073BF-0A45-27DD-4AF2-18CDB12D1145}"/>
                    </a:ext>
                  </a:extLst>
                </p:cNvPr>
                <p:cNvSpPr/>
                <p:nvPr/>
              </p:nvSpPr>
              <p:spPr>
                <a:xfrm flipV="1">
                  <a:off x="5247826" y="5660858"/>
                  <a:ext cx="27649" cy="27011"/>
                </a:xfrm>
                <a:custGeom>
                  <a:avLst/>
                  <a:gdLst>
                    <a:gd name="connsiteX0" fmla="*/ 24724 w 27649"/>
                    <a:gd name="connsiteY0" fmla="*/ 11662 h 27011"/>
                    <a:gd name="connsiteX1" fmla="*/ 27333 w 27649"/>
                    <a:gd name="connsiteY1" fmla="*/ 16570 h 27011"/>
                    <a:gd name="connsiteX2" fmla="*/ 27267 w 27649"/>
                    <a:gd name="connsiteY2" fmla="*/ 16702 h 27011"/>
                    <a:gd name="connsiteX3" fmla="*/ 22246 w 27649"/>
                    <a:gd name="connsiteY3" fmla="*/ 19188 h 27011"/>
                    <a:gd name="connsiteX4" fmla="*/ 17286 w 27649"/>
                    <a:gd name="connsiteY4" fmla="*/ 17488 h 27011"/>
                    <a:gd name="connsiteX5" fmla="*/ 17678 w 27649"/>
                    <a:gd name="connsiteY5" fmla="*/ 22462 h 27011"/>
                    <a:gd name="connsiteX6" fmla="*/ 17678 w 27649"/>
                    <a:gd name="connsiteY6" fmla="*/ 22790 h 27011"/>
                    <a:gd name="connsiteX7" fmla="*/ 13637 w 27649"/>
                    <a:gd name="connsiteY7" fmla="*/ 26851 h 27011"/>
                    <a:gd name="connsiteX8" fmla="*/ 13375 w 27649"/>
                    <a:gd name="connsiteY8" fmla="*/ 26851 h 27011"/>
                    <a:gd name="connsiteX9" fmla="*/ 9591 w 27649"/>
                    <a:gd name="connsiteY9" fmla="*/ 22462 h 27011"/>
                    <a:gd name="connsiteX10" fmla="*/ 9918 w 27649"/>
                    <a:gd name="connsiteY10" fmla="*/ 17488 h 27011"/>
                    <a:gd name="connsiteX11" fmla="*/ 5093 w 27649"/>
                    <a:gd name="connsiteY11" fmla="*/ 19188 h 27011"/>
                    <a:gd name="connsiteX12" fmla="*/ 4961 w 27649"/>
                    <a:gd name="connsiteY12" fmla="*/ 19254 h 27011"/>
                    <a:gd name="connsiteX13" fmla="*/ 71 w 27649"/>
                    <a:gd name="connsiteY13" fmla="*/ 16636 h 27011"/>
                    <a:gd name="connsiteX14" fmla="*/ 6 w 27649"/>
                    <a:gd name="connsiteY14" fmla="*/ 16509 h 27011"/>
                    <a:gd name="connsiteX15" fmla="*/ 2811 w 27649"/>
                    <a:gd name="connsiteY15" fmla="*/ 11662 h 27011"/>
                    <a:gd name="connsiteX16" fmla="*/ 7505 w 27649"/>
                    <a:gd name="connsiteY16" fmla="*/ 10420 h 27011"/>
                    <a:gd name="connsiteX17" fmla="*/ 4243 w 27649"/>
                    <a:gd name="connsiteY17" fmla="*/ 6294 h 27011"/>
                    <a:gd name="connsiteX18" fmla="*/ 4113 w 27649"/>
                    <a:gd name="connsiteY18" fmla="*/ 6097 h 27011"/>
                    <a:gd name="connsiteX19" fmla="*/ 5027 w 27649"/>
                    <a:gd name="connsiteY19" fmla="*/ 598 h 27011"/>
                    <a:gd name="connsiteX20" fmla="*/ 5157 w 27649"/>
                    <a:gd name="connsiteY20" fmla="*/ 467 h 27011"/>
                    <a:gd name="connsiteX21" fmla="*/ 10636 w 27649"/>
                    <a:gd name="connsiteY21" fmla="*/ 1647 h 27011"/>
                    <a:gd name="connsiteX22" fmla="*/ 13637 w 27649"/>
                    <a:gd name="connsiteY22" fmla="*/ 6294 h 27011"/>
                    <a:gd name="connsiteX23" fmla="*/ 16637 w 27649"/>
                    <a:gd name="connsiteY23" fmla="*/ 1647 h 27011"/>
                    <a:gd name="connsiteX24" fmla="*/ 16763 w 27649"/>
                    <a:gd name="connsiteY24" fmla="*/ 1516 h 27011"/>
                    <a:gd name="connsiteX25" fmla="*/ 22312 w 27649"/>
                    <a:gd name="connsiteY25" fmla="*/ 598 h 27011"/>
                    <a:gd name="connsiteX26" fmla="*/ 22508 w 27649"/>
                    <a:gd name="connsiteY26" fmla="*/ 729 h 27011"/>
                    <a:gd name="connsiteX27" fmla="*/ 23091 w 27649"/>
                    <a:gd name="connsiteY27" fmla="*/ 6228 h 27011"/>
                    <a:gd name="connsiteX28" fmla="*/ 19833 w 27649"/>
                    <a:gd name="connsiteY28" fmla="*/ 10355 h 27011"/>
                    <a:gd name="connsiteX29" fmla="*/ 24594 w 27649"/>
                    <a:gd name="connsiteY29" fmla="*/ 11596 h 27011"/>
                    <a:gd name="connsiteX30" fmla="*/ 24724 w 27649"/>
                    <a:gd name="connsiteY30" fmla="*/ 11662 h 27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649" h="27011">
                      <a:moveTo>
                        <a:pt x="24724" y="11662"/>
                      </a:moveTo>
                      <a:cubicBezTo>
                        <a:pt x="26810" y="12317"/>
                        <a:pt x="27986" y="14476"/>
                        <a:pt x="27333" y="16570"/>
                      </a:cubicBezTo>
                      <a:cubicBezTo>
                        <a:pt x="27333" y="16636"/>
                        <a:pt x="27333" y="16636"/>
                        <a:pt x="27267" y="16702"/>
                      </a:cubicBezTo>
                      <a:cubicBezTo>
                        <a:pt x="26549" y="18800"/>
                        <a:pt x="24332" y="19844"/>
                        <a:pt x="22246" y="19188"/>
                      </a:cubicBezTo>
                      <a:lnTo>
                        <a:pt x="17286" y="17488"/>
                      </a:lnTo>
                      <a:lnTo>
                        <a:pt x="17678" y="22462"/>
                      </a:lnTo>
                      <a:cubicBezTo>
                        <a:pt x="17678" y="22593"/>
                        <a:pt x="17678" y="22659"/>
                        <a:pt x="17678" y="22790"/>
                      </a:cubicBezTo>
                      <a:cubicBezTo>
                        <a:pt x="17678" y="25015"/>
                        <a:pt x="15853" y="26851"/>
                        <a:pt x="13637" y="26851"/>
                      </a:cubicBezTo>
                      <a:cubicBezTo>
                        <a:pt x="13571" y="26851"/>
                        <a:pt x="13441" y="26851"/>
                        <a:pt x="13375" y="26851"/>
                      </a:cubicBezTo>
                      <a:cubicBezTo>
                        <a:pt x="11159" y="26720"/>
                        <a:pt x="9461" y="24753"/>
                        <a:pt x="9591" y="22462"/>
                      </a:cubicBezTo>
                      <a:lnTo>
                        <a:pt x="9918" y="17488"/>
                      </a:lnTo>
                      <a:lnTo>
                        <a:pt x="5093" y="19188"/>
                      </a:lnTo>
                      <a:cubicBezTo>
                        <a:pt x="5027" y="19188"/>
                        <a:pt x="4961" y="19254"/>
                        <a:pt x="4961" y="19254"/>
                      </a:cubicBezTo>
                      <a:cubicBezTo>
                        <a:pt x="2875" y="19910"/>
                        <a:pt x="720" y="18734"/>
                        <a:pt x="71" y="16636"/>
                      </a:cubicBezTo>
                      <a:cubicBezTo>
                        <a:pt x="71" y="16570"/>
                        <a:pt x="71" y="16570"/>
                        <a:pt x="6" y="16509"/>
                      </a:cubicBezTo>
                      <a:cubicBezTo>
                        <a:pt x="-582" y="14411"/>
                        <a:pt x="720" y="12251"/>
                        <a:pt x="2811" y="11662"/>
                      </a:cubicBezTo>
                      <a:lnTo>
                        <a:pt x="7505" y="10420"/>
                      </a:lnTo>
                      <a:lnTo>
                        <a:pt x="4243" y="6294"/>
                      </a:lnTo>
                      <a:cubicBezTo>
                        <a:pt x="4177" y="6228"/>
                        <a:pt x="4177" y="6163"/>
                        <a:pt x="4113" y="6097"/>
                      </a:cubicBezTo>
                      <a:cubicBezTo>
                        <a:pt x="2875" y="4331"/>
                        <a:pt x="3268" y="1843"/>
                        <a:pt x="5027" y="598"/>
                      </a:cubicBezTo>
                      <a:cubicBezTo>
                        <a:pt x="5093" y="532"/>
                        <a:pt x="5157" y="532"/>
                        <a:pt x="5157" y="467"/>
                      </a:cubicBezTo>
                      <a:cubicBezTo>
                        <a:pt x="6982" y="-709"/>
                        <a:pt x="9461" y="-184"/>
                        <a:pt x="10636" y="1647"/>
                      </a:cubicBezTo>
                      <a:lnTo>
                        <a:pt x="13637" y="6294"/>
                      </a:lnTo>
                      <a:lnTo>
                        <a:pt x="16637" y="1647"/>
                      </a:lnTo>
                      <a:cubicBezTo>
                        <a:pt x="16703" y="1582"/>
                        <a:pt x="16703" y="1516"/>
                        <a:pt x="16763" y="1516"/>
                      </a:cubicBezTo>
                      <a:cubicBezTo>
                        <a:pt x="18005" y="-255"/>
                        <a:pt x="20482" y="-709"/>
                        <a:pt x="22312" y="598"/>
                      </a:cubicBezTo>
                      <a:cubicBezTo>
                        <a:pt x="22377" y="663"/>
                        <a:pt x="22442" y="663"/>
                        <a:pt x="22508" y="729"/>
                      </a:cubicBezTo>
                      <a:cubicBezTo>
                        <a:pt x="24201" y="2106"/>
                        <a:pt x="24463" y="4593"/>
                        <a:pt x="23091" y="6228"/>
                      </a:cubicBezTo>
                      <a:lnTo>
                        <a:pt x="19833" y="10355"/>
                      </a:lnTo>
                      <a:lnTo>
                        <a:pt x="24594" y="11596"/>
                      </a:lnTo>
                      <a:cubicBezTo>
                        <a:pt x="24594" y="11662"/>
                        <a:pt x="24658" y="11662"/>
                        <a:pt x="24724" y="11662"/>
                      </a:cubicBezTo>
                    </a:path>
                  </a:pathLst>
                </a:custGeom>
                <a:solidFill>
                  <a:srgbClr val="242424"/>
                </a:solidFill>
                <a:ln w="1096"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A6A6F77E-92C2-8882-12F4-29CCC4ED2516}"/>
                    </a:ext>
                  </a:extLst>
                </p:cNvPr>
                <p:cNvSpPr/>
                <p:nvPr/>
              </p:nvSpPr>
              <p:spPr>
                <a:xfrm flipV="1">
                  <a:off x="5168400" y="5543944"/>
                  <a:ext cx="260874" cy="252030"/>
                </a:xfrm>
                <a:custGeom>
                  <a:avLst/>
                  <a:gdLst>
                    <a:gd name="connsiteX0" fmla="*/ 130273 w 260874"/>
                    <a:gd name="connsiteY0" fmla="*/ 251866 h 252030"/>
                    <a:gd name="connsiteX1" fmla="*/ -165 w 260874"/>
                    <a:gd name="connsiteY1" fmla="*/ 120286 h 252030"/>
                    <a:gd name="connsiteX2" fmla="*/ 75946 w 260874"/>
                    <a:gd name="connsiteY2" fmla="*/ 753 h 252030"/>
                    <a:gd name="connsiteX3" fmla="*/ 80052 w 260874"/>
                    <a:gd name="connsiteY3" fmla="*/ -165 h 252030"/>
                    <a:gd name="connsiteX4" fmla="*/ 88989 w 260874"/>
                    <a:gd name="connsiteY4" fmla="*/ 5531 h 252030"/>
                    <a:gd name="connsiteX5" fmla="*/ 84228 w 260874"/>
                    <a:gd name="connsiteY5" fmla="*/ 18557 h 252030"/>
                    <a:gd name="connsiteX6" fmla="*/ 19467 w 260874"/>
                    <a:gd name="connsiteY6" fmla="*/ 120286 h 252030"/>
                    <a:gd name="connsiteX7" fmla="*/ 130273 w 260874"/>
                    <a:gd name="connsiteY7" fmla="*/ 232228 h 252030"/>
                    <a:gd name="connsiteX8" fmla="*/ 241143 w 260874"/>
                    <a:gd name="connsiteY8" fmla="*/ 120286 h 252030"/>
                    <a:gd name="connsiteX9" fmla="*/ 176448 w 260874"/>
                    <a:gd name="connsiteY9" fmla="*/ 18557 h 252030"/>
                    <a:gd name="connsiteX10" fmla="*/ 171687 w 260874"/>
                    <a:gd name="connsiteY10" fmla="*/ 5531 h 252030"/>
                    <a:gd name="connsiteX11" fmla="*/ 184665 w 260874"/>
                    <a:gd name="connsiteY11" fmla="*/ 753 h 252030"/>
                    <a:gd name="connsiteX12" fmla="*/ 260710 w 260874"/>
                    <a:gd name="connsiteY12" fmla="*/ 120286 h 252030"/>
                    <a:gd name="connsiteX13" fmla="*/ 130273 w 260874"/>
                    <a:gd name="connsiteY13" fmla="*/ 251866 h 25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874" h="252030">
                      <a:moveTo>
                        <a:pt x="130273" y="251866"/>
                      </a:moveTo>
                      <a:cubicBezTo>
                        <a:pt x="58339" y="251866"/>
                        <a:pt x="-165" y="192817"/>
                        <a:pt x="-165" y="120286"/>
                      </a:cubicBezTo>
                      <a:cubicBezTo>
                        <a:pt x="-165" y="69096"/>
                        <a:pt x="29705" y="22159"/>
                        <a:pt x="75946" y="753"/>
                      </a:cubicBezTo>
                      <a:cubicBezTo>
                        <a:pt x="77252" y="163"/>
                        <a:pt x="78685" y="-165"/>
                        <a:pt x="80052" y="-165"/>
                      </a:cubicBezTo>
                      <a:cubicBezTo>
                        <a:pt x="83771" y="-165"/>
                        <a:pt x="87294" y="1929"/>
                        <a:pt x="88989" y="5531"/>
                      </a:cubicBezTo>
                      <a:cubicBezTo>
                        <a:pt x="91271" y="10440"/>
                        <a:pt x="89119" y="16332"/>
                        <a:pt x="84228" y="18557"/>
                      </a:cubicBezTo>
                      <a:cubicBezTo>
                        <a:pt x="44834" y="36823"/>
                        <a:pt x="19467" y="76754"/>
                        <a:pt x="19467" y="120286"/>
                      </a:cubicBezTo>
                      <a:cubicBezTo>
                        <a:pt x="19467" y="182015"/>
                        <a:pt x="69166" y="232228"/>
                        <a:pt x="130273" y="232228"/>
                      </a:cubicBezTo>
                      <a:cubicBezTo>
                        <a:pt x="191381" y="232228"/>
                        <a:pt x="241143" y="182015"/>
                        <a:pt x="241143" y="120286"/>
                      </a:cubicBezTo>
                      <a:cubicBezTo>
                        <a:pt x="241143" y="76754"/>
                        <a:pt x="215776" y="36823"/>
                        <a:pt x="176448" y="18557"/>
                      </a:cubicBezTo>
                      <a:cubicBezTo>
                        <a:pt x="171557" y="16266"/>
                        <a:pt x="169406" y="10440"/>
                        <a:pt x="171687" y="5531"/>
                      </a:cubicBezTo>
                      <a:cubicBezTo>
                        <a:pt x="173969" y="622"/>
                        <a:pt x="179774" y="-1541"/>
                        <a:pt x="184665" y="753"/>
                      </a:cubicBezTo>
                      <a:cubicBezTo>
                        <a:pt x="230840" y="22159"/>
                        <a:pt x="260710" y="69096"/>
                        <a:pt x="260710" y="120286"/>
                      </a:cubicBezTo>
                      <a:cubicBezTo>
                        <a:pt x="260710" y="192817"/>
                        <a:pt x="202211" y="251866"/>
                        <a:pt x="130273" y="251866"/>
                      </a:cubicBezTo>
                    </a:path>
                  </a:pathLst>
                </a:custGeom>
                <a:solidFill>
                  <a:srgbClr val="242424"/>
                </a:solidFill>
                <a:ln w="1096"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9A90EA0F-EDC3-3732-23CF-599E523E5307}"/>
                    </a:ext>
                  </a:extLst>
                </p:cNvPr>
                <p:cNvSpPr/>
                <p:nvPr/>
              </p:nvSpPr>
              <p:spPr>
                <a:xfrm flipV="1">
                  <a:off x="5207075" y="5582108"/>
                  <a:ext cx="183524" cy="179178"/>
                </a:xfrm>
                <a:custGeom>
                  <a:avLst/>
                  <a:gdLst>
                    <a:gd name="connsiteX0" fmla="*/ 183360 w 183524"/>
                    <a:gd name="connsiteY0" fmla="*/ 86452 h 179178"/>
                    <a:gd name="connsiteX1" fmla="*/ 91597 w 183524"/>
                    <a:gd name="connsiteY1" fmla="*/ 179015 h 179178"/>
                    <a:gd name="connsiteX2" fmla="*/ -165 w 183524"/>
                    <a:gd name="connsiteY2" fmla="*/ 86452 h 179178"/>
                    <a:gd name="connsiteX3" fmla="*/ 57294 w 183524"/>
                    <a:gd name="connsiteY3" fmla="*/ 563 h 179178"/>
                    <a:gd name="connsiteX4" fmla="*/ 60944 w 183524"/>
                    <a:gd name="connsiteY4" fmla="*/ -157 h 179178"/>
                    <a:gd name="connsiteX5" fmla="*/ 70011 w 183524"/>
                    <a:gd name="connsiteY5" fmla="*/ 5997 h 179178"/>
                    <a:gd name="connsiteX6" fmla="*/ 64597 w 183524"/>
                    <a:gd name="connsiteY6" fmla="*/ 18825 h 179178"/>
                    <a:gd name="connsiteX7" fmla="*/ 19398 w 183524"/>
                    <a:gd name="connsiteY7" fmla="*/ 86452 h 179178"/>
                    <a:gd name="connsiteX8" fmla="*/ 91597 w 183524"/>
                    <a:gd name="connsiteY8" fmla="*/ 159376 h 179178"/>
                    <a:gd name="connsiteX9" fmla="*/ 163797 w 183524"/>
                    <a:gd name="connsiteY9" fmla="*/ 86452 h 179178"/>
                    <a:gd name="connsiteX10" fmla="*/ 118859 w 183524"/>
                    <a:gd name="connsiteY10" fmla="*/ 18761 h 179178"/>
                    <a:gd name="connsiteX11" fmla="*/ 113511 w 183524"/>
                    <a:gd name="connsiteY11" fmla="*/ 5931 h 179178"/>
                    <a:gd name="connsiteX12" fmla="*/ 126293 w 183524"/>
                    <a:gd name="connsiteY12" fmla="*/ 563 h 179178"/>
                    <a:gd name="connsiteX13" fmla="*/ 183360 w 183524"/>
                    <a:gd name="connsiteY13" fmla="*/ 86452 h 17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3524" h="179178">
                      <a:moveTo>
                        <a:pt x="183360" y="86452"/>
                      </a:moveTo>
                      <a:cubicBezTo>
                        <a:pt x="183360" y="137511"/>
                        <a:pt x="142209" y="179015"/>
                        <a:pt x="91597" y="179015"/>
                      </a:cubicBezTo>
                      <a:cubicBezTo>
                        <a:pt x="40989" y="179015"/>
                        <a:pt x="-165" y="137511"/>
                        <a:pt x="-165" y="86452"/>
                      </a:cubicBezTo>
                      <a:cubicBezTo>
                        <a:pt x="-165" y="48484"/>
                        <a:pt x="22403" y="14769"/>
                        <a:pt x="57294" y="563"/>
                      </a:cubicBezTo>
                      <a:cubicBezTo>
                        <a:pt x="58531" y="104"/>
                        <a:pt x="59772" y="-157"/>
                        <a:pt x="60944" y="-157"/>
                      </a:cubicBezTo>
                      <a:cubicBezTo>
                        <a:pt x="64793" y="-157"/>
                        <a:pt x="68512" y="2133"/>
                        <a:pt x="70011" y="5997"/>
                      </a:cubicBezTo>
                      <a:cubicBezTo>
                        <a:pt x="72031" y="11037"/>
                        <a:pt x="69618" y="16798"/>
                        <a:pt x="64597" y="18825"/>
                      </a:cubicBezTo>
                      <a:cubicBezTo>
                        <a:pt x="37139" y="30020"/>
                        <a:pt x="19398" y="56536"/>
                        <a:pt x="19398" y="86452"/>
                      </a:cubicBezTo>
                      <a:cubicBezTo>
                        <a:pt x="19398" y="126645"/>
                        <a:pt x="51751" y="159376"/>
                        <a:pt x="91597" y="159376"/>
                      </a:cubicBezTo>
                      <a:cubicBezTo>
                        <a:pt x="131444" y="159376"/>
                        <a:pt x="163797" y="126645"/>
                        <a:pt x="163797" y="86452"/>
                      </a:cubicBezTo>
                      <a:cubicBezTo>
                        <a:pt x="163797" y="56601"/>
                        <a:pt x="146186" y="30020"/>
                        <a:pt x="118859" y="18761"/>
                      </a:cubicBezTo>
                      <a:cubicBezTo>
                        <a:pt x="113838" y="16667"/>
                        <a:pt x="111491" y="10971"/>
                        <a:pt x="113511" y="5931"/>
                      </a:cubicBezTo>
                      <a:cubicBezTo>
                        <a:pt x="115597" y="891"/>
                        <a:pt x="121271" y="-1464"/>
                        <a:pt x="126293" y="563"/>
                      </a:cubicBezTo>
                      <a:cubicBezTo>
                        <a:pt x="160992" y="14901"/>
                        <a:pt x="183360" y="48611"/>
                        <a:pt x="183360" y="86452"/>
                      </a:cubicBezTo>
                    </a:path>
                  </a:pathLst>
                </a:custGeom>
                <a:solidFill>
                  <a:srgbClr val="242424"/>
                </a:solidFill>
                <a:ln w="1096" cap="flat">
                  <a:noFill/>
                  <a:prstDash val="solid"/>
                  <a:miter/>
                </a:ln>
              </p:spPr>
              <p:txBody>
                <a:bodyPr rtlCol="0" anchor="ctr"/>
                <a:lstStyle/>
                <a:p>
                  <a:endParaRPr lang="en-US"/>
                </a:p>
              </p:txBody>
            </p:sp>
          </p:grpSp>
        </p:grpSp>
        <p:sp>
          <p:nvSpPr>
            <p:cNvPr id="91" name="Rounded Rectangle 12">
              <a:extLst>
                <a:ext uri="{FF2B5EF4-FFF2-40B4-BE49-F238E27FC236}">
                  <a16:creationId xmlns:a16="http://schemas.microsoft.com/office/drawing/2014/main" id="{C0C861AF-064F-B04B-0375-EC9BD1197E8E}"/>
                </a:ext>
              </a:extLst>
            </p:cNvPr>
            <p:cNvSpPr>
              <a:spLocks/>
            </p:cNvSpPr>
            <p:nvPr/>
          </p:nvSpPr>
          <p:spPr>
            <a:xfrm>
              <a:off x="2781440" y="4404143"/>
              <a:ext cx="1073004" cy="314319"/>
            </a:xfrm>
            <a:prstGeom prst="roundRect">
              <a:avLst>
                <a:gd name="adj" fmla="val 50000"/>
              </a:avLst>
            </a:prstGeom>
            <a:solidFill>
              <a:schemeClr val="tx2"/>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r>
                <a:rPr lang="en-US" sz="700" b="1">
                  <a:solidFill>
                    <a:schemeClr val="bg1"/>
                  </a:solidFill>
                  <a:latin typeface="Arial"/>
                </a:rPr>
                <a:t>Norton Password Manager</a:t>
              </a:r>
            </a:p>
          </p:txBody>
        </p:sp>
      </p:grpSp>
      <p:pic>
        <p:nvPicPr>
          <p:cNvPr id="9" name="Picture 8">
            <a:extLst>
              <a:ext uri="{FF2B5EF4-FFF2-40B4-BE49-F238E27FC236}">
                <a16:creationId xmlns:a16="http://schemas.microsoft.com/office/drawing/2014/main" id="{2042BC1A-1F26-E8CE-FFA4-3A6C10FE6F2D}"/>
              </a:ext>
            </a:extLst>
          </p:cNvPr>
          <p:cNvPicPr>
            <a:picLocks noChangeAspect="1"/>
          </p:cNvPicPr>
          <p:nvPr/>
        </p:nvPicPr>
        <p:blipFill>
          <a:blip r:embed="rId4" cstate="screen">
            <a:extLst>
              <a:ext uri="{28A0092B-C50C-407E-A947-70E740481C1C}">
                <a14:useLocalDpi xmlns:a14="http://schemas.microsoft.com/office/drawing/2010/main"/>
              </a:ext>
            </a:extLst>
          </a:blip>
          <a:srcRect t="-1" b="-923"/>
          <a:stretch/>
        </p:blipFill>
        <p:spPr>
          <a:xfrm>
            <a:off x="6441322" y="1287087"/>
            <a:ext cx="2065654" cy="3164964"/>
          </a:xfrm>
          <a:prstGeom prst="rect">
            <a:avLst/>
          </a:prstGeom>
        </p:spPr>
      </p:pic>
      <p:pic>
        <p:nvPicPr>
          <p:cNvPr id="1027" name="Picture 3">
            <a:extLst>
              <a:ext uri="{FF2B5EF4-FFF2-40B4-BE49-F238E27FC236}">
                <a16:creationId xmlns:a16="http://schemas.microsoft.com/office/drawing/2014/main" id="{1E71C36C-4529-DD00-8F18-2E56CF62B37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14627" y="1420619"/>
            <a:ext cx="1154675" cy="250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2" name="Group 171">
            <a:extLst>
              <a:ext uri="{FF2B5EF4-FFF2-40B4-BE49-F238E27FC236}">
                <a16:creationId xmlns:a16="http://schemas.microsoft.com/office/drawing/2014/main" id="{AD92056B-7FCC-5C97-7C0A-4740D41F86EF}"/>
              </a:ext>
            </a:extLst>
          </p:cNvPr>
          <p:cNvGrpSpPr/>
          <p:nvPr/>
        </p:nvGrpSpPr>
        <p:grpSpPr>
          <a:xfrm>
            <a:off x="6647361" y="3715251"/>
            <a:ext cx="1073004" cy="875411"/>
            <a:chOff x="5377863" y="3843051"/>
            <a:chExt cx="1073004" cy="875411"/>
          </a:xfrm>
        </p:grpSpPr>
        <p:grpSp>
          <p:nvGrpSpPr>
            <p:cNvPr id="160" name="Group 159">
              <a:extLst>
                <a:ext uri="{FF2B5EF4-FFF2-40B4-BE49-F238E27FC236}">
                  <a16:creationId xmlns:a16="http://schemas.microsoft.com/office/drawing/2014/main" id="{4F1267B3-D232-3EA1-CF80-1182CD956820}"/>
                </a:ext>
              </a:extLst>
            </p:cNvPr>
            <p:cNvGrpSpPr/>
            <p:nvPr/>
          </p:nvGrpSpPr>
          <p:grpSpPr>
            <a:xfrm>
              <a:off x="5692833" y="3843051"/>
              <a:ext cx="443064" cy="443064"/>
              <a:chOff x="5692833" y="3843051"/>
              <a:chExt cx="443064" cy="443064"/>
            </a:xfrm>
          </p:grpSpPr>
          <p:sp>
            <p:nvSpPr>
              <p:cNvPr id="81" name="Oval 80">
                <a:extLst>
                  <a:ext uri="{FF2B5EF4-FFF2-40B4-BE49-F238E27FC236}">
                    <a16:creationId xmlns:a16="http://schemas.microsoft.com/office/drawing/2014/main" id="{01983772-D3A3-D50B-9593-EFCDAD89A5CB}"/>
                  </a:ext>
                </a:extLst>
              </p:cNvPr>
              <p:cNvSpPr>
                <a:spLocks noChangeAspect="1"/>
              </p:cNvSpPr>
              <p:nvPr/>
            </p:nvSpPr>
            <p:spPr>
              <a:xfrm>
                <a:off x="5692833" y="3843051"/>
                <a:ext cx="443064" cy="443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PH" sz="819" b="0" i="0" u="none" strike="noStrike" kern="1200" cap="none" spc="0" normalizeH="0" baseline="0" noProof="0">
                  <a:ln>
                    <a:noFill/>
                  </a:ln>
                  <a:solidFill>
                    <a:srgbClr val="FFFFFF"/>
                  </a:solidFill>
                  <a:effectLst/>
                  <a:uLnTx/>
                  <a:uFillTx/>
                  <a:latin typeface="Arial"/>
                  <a:ea typeface="+mn-ea"/>
                  <a:cs typeface="+mn-cs"/>
                </a:endParaRPr>
              </a:p>
            </p:txBody>
          </p:sp>
          <p:sp>
            <p:nvSpPr>
              <p:cNvPr id="159" name="Freeform: Shape 158">
                <a:extLst>
                  <a:ext uri="{FF2B5EF4-FFF2-40B4-BE49-F238E27FC236}">
                    <a16:creationId xmlns:a16="http://schemas.microsoft.com/office/drawing/2014/main" id="{EBA64F4F-7D73-856F-9713-3B65D733D797}"/>
                  </a:ext>
                </a:extLst>
              </p:cNvPr>
              <p:cNvSpPr/>
              <p:nvPr/>
            </p:nvSpPr>
            <p:spPr>
              <a:xfrm flipV="1">
                <a:off x="5807106" y="3955257"/>
                <a:ext cx="238330" cy="218652"/>
              </a:xfrm>
              <a:custGeom>
                <a:avLst/>
                <a:gdLst>
                  <a:gd name="connsiteX0" fmla="*/ 220478 w 262163"/>
                  <a:gd name="connsiteY0" fmla="*/ 220388 h 240519"/>
                  <a:gd name="connsiteX1" fmla="*/ 240345 w 262163"/>
                  <a:gd name="connsiteY1" fmla="*/ 120095 h 240519"/>
                  <a:gd name="connsiteX2" fmla="*/ 220478 w 262163"/>
                  <a:gd name="connsiteY2" fmla="*/ 19781 h 240519"/>
                  <a:gd name="connsiteX3" fmla="*/ 120076 w 262163"/>
                  <a:gd name="connsiteY3" fmla="*/ -165 h 240519"/>
                  <a:gd name="connsiteX4" fmla="*/ 19692 w 262163"/>
                  <a:gd name="connsiteY4" fmla="*/ 19781 h 240519"/>
                  <a:gd name="connsiteX5" fmla="*/ -171 w 262163"/>
                  <a:gd name="connsiteY5" fmla="*/ 120095 h 240519"/>
                  <a:gd name="connsiteX6" fmla="*/ 19692 w 262163"/>
                  <a:gd name="connsiteY6" fmla="*/ 220388 h 240519"/>
                  <a:gd name="connsiteX7" fmla="*/ 120076 w 262163"/>
                  <a:gd name="connsiteY7" fmla="*/ 240355 h 240519"/>
                  <a:gd name="connsiteX8" fmla="*/ 220478 w 262163"/>
                  <a:gd name="connsiteY8" fmla="*/ 220388 h 240519"/>
                  <a:gd name="connsiteX9" fmla="*/ 148949 w 262163"/>
                  <a:gd name="connsiteY9" fmla="*/ 182632 h 240519"/>
                  <a:gd name="connsiteX10" fmla="*/ 120089 w 262163"/>
                  <a:gd name="connsiteY10" fmla="*/ 211491 h 240519"/>
                  <a:gd name="connsiteX11" fmla="*/ 91225 w 262163"/>
                  <a:gd name="connsiteY11" fmla="*/ 182632 h 240519"/>
                  <a:gd name="connsiteX12" fmla="*/ 103444 w 262163"/>
                  <a:gd name="connsiteY12" fmla="*/ 182632 h 240519"/>
                  <a:gd name="connsiteX13" fmla="*/ 120089 w 262163"/>
                  <a:gd name="connsiteY13" fmla="*/ 199272 h 240519"/>
                  <a:gd name="connsiteX14" fmla="*/ 136721 w 262163"/>
                  <a:gd name="connsiteY14" fmla="*/ 182632 h 240519"/>
                  <a:gd name="connsiteX15" fmla="*/ 148949 w 262163"/>
                  <a:gd name="connsiteY15" fmla="*/ 182632 h 240519"/>
                  <a:gd name="connsiteX16" fmla="*/ 76793 w 262163"/>
                  <a:gd name="connsiteY16" fmla="*/ 173012 h 240519"/>
                  <a:gd name="connsiteX17" fmla="*/ 76793 w 262163"/>
                  <a:gd name="connsiteY17" fmla="*/ 99480 h 240519"/>
                  <a:gd name="connsiteX18" fmla="*/ 91151 w 262163"/>
                  <a:gd name="connsiteY18" fmla="*/ 99480 h 240519"/>
                  <a:gd name="connsiteX19" fmla="*/ 91151 w 262163"/>
                  <a:gd name="connsiteY19" fmla="*/ 38319 h 240519"/>
                  <a:gd name="connsiteX20" fmla="*/ 112795 w 262163"/>
                  <a:gd name="connsiteY20" fmla="*/ 38319 h 240519"/>
                  <a:gd name="connsiteX21" fmla="*/ 112795 w 262163"/>
                  <a:gd name="connsiteY21" fmla="*/ 82892 h 240519"/>
                  <a:gd name="connsiteX22" fmla="*/ 127370 w 262163"/>
                  <a:gd name="connsiteY22" fmla="*/ 82892 h 240519"/>
                  <a:gd name="connsiteX23" fmla="*/ 127370 w 262163"/>
                  <a:gd name="connsiteY23" fmla="*/ 38319 h 240519"/>
                  <a:gd name="connsiteX24" fmla="*/ 149023 w 262163"/>
                  <a:gd name="connsiteY24" fmla="*/ 38319 h 240519"/>
                  <a:gd name="connsiteX25" fmla="*/ 149023 w 262163"/>
                  <a:gd name="connsiteY25" fmla="*/ 99480 h 240519"/>
                  <a:gd name="connsiteX26" fmla="*/ 163381 w 262163"/>
                  <a:gd name="connsiteY26" fmla="*/ 99480 h 240519"/>
                  <a:gd name="connsiteX27" fmla="*/ 163381 w 262163"/>
                  <a:gd name="connsiteY27" fmla="*/ 173012 h 240519"/>
                  <a:gd name="connsiteX28" fmla="*/ 76793 w 262163"/>
                  <a:gd name="connsiteY28" fmla="*/ 173012 h 240519"/>
                  <a:gd name="connsiteX29" fmla="*/ 126548 w 262163"/>
                  <a:gd name="connsiteY29" fmla="*/ 132882 h 240519"/>
                  <a:gd name="connsiteX30" fmla="*/ 126548 w 262163"/>
                  <a:gd name="connsiteY30" fmla="*/ 115497 h 240519"/>
                  <a:gd name="connsiteX31" fmla="*/ 116574 w 262163"/>
                  <a:gd name="connsiteY31" fmla="*/ 115497 h 240519"/>
                  <a:gd name="connsiteX32" fmla="*/ 116574 w 262163"/>
                  <a:gd name="connsiteY32" fmla="*/ 132882 h 240519"/>
                  <a:gd name="connsiteX33" fmla="*/ 110469 w 262163"/>
                  <a:gd name="connsiteY33" fmla="*/ 142723 h 240519"/>
                  <a:gd name="connsiteX34" fmla="*/ 121565 w 262163"/>
                  <a:gd name="connsiteY34" fmla="*/ 153767 h 240519"/>
                  <a:gd name="connsiteX35" fmla="*/ 132652 w 262163"/>
                  <a:gd name="connsiteY35" fmla="*/ 142723 h 240519"/>
                  <a:gd name="connsiteX36" fmla="*/ 126548 w 262163"/>
                  <a:gd name="connsiteY36" fmla="*/ 132882 h 240519"/>
                  <a:gd name="connsiteX37" fmla="*/ 235394 w 262163"/>
                  <a:gd name="connsiteY37" fmla="*/ 221111 h 240519"/>
                  <a:gd name="connsiteX38" fmla="*/ 235394 w 262163"/>
                  <a:gd name="connsiteY38" fmla="*/ 231546 h 240519"/>
                  <a:gd name="connsiteX39" fmla="*/ 230725 w 262163"/>
                  <a:gd name="connsiteY39" fmla="*/ 231546 h 240519"/>
                  <a:gd name="connsiteX40" fmla="*/ 230725 w 262163"/>
                  <a:gd name="connsiteY40" fmla="*/ 235544 h 240519"/>
                  <a:gd name="connsiteX41" fmla="*/ 245156 w 262163"/>
                  <a:gd name="connsiteY41" fmla="*/ 235544 h 240519"/>
                  <a:gd name="connsiteX42" fmla="*/ 245156 w 262163"/>
                  <a:gd name="connsiteY42" fmla="*/ 231546 h 240519"/>
                  <a:gd name="connsiteX43" fmla="*/ 240488 w 262163"/>
                  <a:gd name="connsiteY43" fmla="*/ 231546 h 240519"/>
                  <a:gd name="connsiteX44" fmla="*/ 240488 w 262163"/>
                  <a:gd name="connsiteY44" fmla="*/ 221111 h 240519"/>
                  <a:gd name="connsiteX45" fmla="*/ 235394 w 262163"/>
                  <a:gd name="connsiteY45" fmla="*/ 221111 h 240519"/>
                  <a:gd name="connsiteX46" fmla="*/ 247561 w 262163"/>
                  <a:gd name="connsiteY46" fmla="*/ 221111 h 240519"/>
                  <a:gd name="connsiteX47" fmla="*/ 247561 w 262163"/>
                  <a:gd name="connsiteY47" fmla="*/ 235544 h 240519"/>
                  <a:gd name="connsiteX48" fmla="*/ 252103 w 262163"/>
                  <a:gd name="connsiteY48" fmla="*/ 235544 h 240519"/>
                  <a:gd name="connsiteX49" fmla="*/ 253745 w 262163"/>
                  <a:gd name="connsiteY49" fmla="*/ 230993 h 240519"/>
                  <a:gd name="connsiteX50" fmla="*/ 254673 w 262163"/>
                  <a:gd name="connsiteY50" fmla="*/ 227962 h 240519"/>
                  <a:gd name="connsiteX51" fmla="*/ 254838 w 262163"/>
                  <a:gd name="connsiteY51" fmla="*/ 227962 h 240519"/>
                  <a:gd name="connsiteX52" fmla="*/ 255809 w 262163"/>
                  <a:gd name="connsiteY52" fmla="*/ 230993 h 240519"/>
                  <a:gd name="connsiteX53" fmla="*/ 257407 w 262163"/>
                  <a:gd name="connsiteY53" fmla="*/ 235544 h 240519"/>
                  <a:gd name="connsiteX54" fmla="*/ 261993 w 262163"/>
                  <a:gd name="connsiteY54" fmla="*/ 235544 h 240519"/>
                  <a:gd name="connsiteX55" fmla="*/ 261993 w 262163"/>
                  <a:gd name="connsiteY55" fmla="*/ 221111 h 240519"/>
                  <a:gd name="connsiteX56" fmla="*/ 258292 w 262163"/>
                  <a:gd name="connsiteY56" fmla="*/ 221111 h 240519"/>
                  <a:gd name="connsiteX57" fmla="*/ 258292 w 262163"/>
                  <a:gd name="connsiteY57" fmla="*/ 225522 h 240519"/>
                  <a:gd name="connsiteX58" fmla="*/ 258753 w 262163"/>
                  <a:gd name="connsiteY58" fmla="*/ 230810 h 240519"/>
                  <a:gd name="connsiteX59" fmla="*/ 258583 w 262163"/>
                  <a:gd name="connsiteY59" fmla="*/ 230810 h 240519"/>
                  <a:gd name="connsiteX60" fmla="*/ 256188 w 262163"/>
                  <a:gd name="connsiteY60" fmla="*/ 223228 h 240519"/>
                  <a:gd name="connsiteX61" fmla="*/ 253327 w 262163"/>
                  <a:gd name="connsiteY61" fmla="*/ 223228 h 240519"/>
                  <a:gd name="connsiteX62" fmla="*/ 250970 w 262163"/>
                  <a:gd name="connsiteY62" fmla="*/ 230810 h 240519"/>
                  <a:gd name="connsiteX63" fmla="*/ 250801 w 262163"/>
                  <a:gd name="connsiteY63" fmla="*/ 230810 h 240519"/>
                  <a:gd name="connsiteX64" fmla="*/ 251262 w 262163"/>
                  <a:gd name="connsiteY64" fmla="*/ 225522 h 240519"/>
                  <a:gd name="connsiteX65" fmla="*/ 251262 w 262163"/>
                  <a:gd name="connsiteY65" fmla="*/ 221111 h 240519"/>
                  <a:gd name="connsiteX66" fmla="*/ 247561 w 262163"/>
                  <a:gd name="connsiteY66" fmla="*/ 221111 h 240519"/>
                  <a:gd name="connsiteX67" fmla="*/ 247561 w 262163"/>
                  <a:gd name="connsiteY67" fmla="*/ 221111 h 24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2163" h="240519">
                    <a:moveTo>
                      <a:pt x="220478" y="220388"/>
                    </a:moveTo>
                    <a:cubicBezTo>
                      <a:pt x="237667" y="203922"/>
                      <a:pt x="240345" y="178490"/>
                      <a:pt x="240345" y="120095"/>
                    </a:cubicBezTo>
                    <a:cubicBezTo>
                      <a:pt x="240345" y="61701"/>
                      <a:pt x="237667" y="36251"/>
                      <a:pt x="220478" y="19781"/>
                    </a:cubicBezTo>
                    <a:cubicBezTo>
                      <a:pt x="203302" y="3315"/>
                      <a:pt x="166790" y="-165"/>
                      <a:pt x="120076" y="-165"/>
                    </a:cubicBezTo>
                    <a:cubicBezTo>
                      <a:pt x="73370" y="-165"/>
                      <a:pt x="36867" y="3315"/>
                      <a:pt x="19692" y="19781"/>
                    </a:cubicBezTo>
                    <a:cubicBezTo>
                      <a:pt x="2507" y="36251"/>
                      <a:pt x="-171" y="61701"/>
                      <a:pt x="-171" y="120095"/>
                    </a:cubicBezTo>
                    <a:cubicBezTo>
                      <a:pt x="-171" y="178490"/>
                      <a:pt x="2507" y="203922"/>
                      <a:pt x="19692" y="220388"/>
                    </a:cubicBezTo>
                    <a:cubicBezTo>
                      <a:pt x="36867" y="236854"/>
                      <a:pt x="73370" y="240355"/>
                      <a:pt x="120076" y="240355"/>
                    </a:cubicBezTo>
                    <a:cubicBezTo>
                      <a:pt x="166790" y="240355"/>
                      <a:pt x="203302" y="236854"/>
                      <a:pt x="220478" y="220388"/>
                    </a:cubicBezTo>
                    <a:close/>
                    <a:moveTo>
                      <a:pt x="148949" y="182632"/>
                    </a:moveTo>
                    <a:cubicBezTo>
                      <a:pt x="148949" y="198535"/>
                      <a:pt x="136006" y="211491"/>
                      <a:pt x="120089" y="211491"/>
                    </a:cubicBezTo>
                    <a:cubicBezTo>
                      <a:pt x="104180" y="211491"/>
                      <a:pt x="91225" y="198535"/>
                      <a:pt x="91225" y="182632"/>
                    </a:cubicBezTo>
                    <a:lnTo>
                      <a:pt x="103444" y="182632"/>
                    </a:lnTo>
                    <a:cubicBezTo>
                      <a:pt x="103444" y="191807"/>
                      <a:pt x="110913" y="199272"/>
                      <a:pt x="120089" y="199272"/>
                    </a:cubicBezTo>
                    <a:cubicBezTo>
                      <a:pt x="129260" y="199272"/>
                      <a:pt x="136721" y="191807"/>
                      <a:pt x="136721" y="182632"/>
                    </a:cubicBezTo>
                    <a:lnTo>
                      <a:pt x="148949" y="182632"/>
                    </a:lnTo>
                    <a:close/>
                    <a:moveTo>
                      <a:pt x="76793" y="173012"/>
                    </a:moveTo>
                    <a:lnTo>
                      <a:pt x="76793" y="99480"/>
                    </a:lnTo>
                    <a:lnTo>
                      <a:pt x="91151" y="99480"/>
                    </a:lnTo>
                    <a:lnTo>
                      <a:pt x="91151" y="38319"/>
                    </a:lnTo>
                    <a:lnTo>
                      <a:pt x="112795" y="38319"/>
                    </a:lnTo>
                    <a:lnTo>
                      <a:pt x="112795" y="82892"/>
                    </a:lnTo>
                    <a:lnTo>
                      <a:pt x="127370" y="82892"/>
                    </a:lnTo>
                    <a:lnTo>
                      <a:pt x="127370" y="38319"/>
                    </a:lnTo>
                    <a:lnTo>
                      <a:pt x="149023" y="38319"/>
                    </a:lnTo>
                    <a:lnTo>
                      <a:pt x="149023" y="99480"/>
                    </a:lnTo>
                    <a:lnTo>
                      <a:pt x="163381" y="99480"/>
                    </a:lnTo>
                    <a:lnTo>
                      <a:pt x="163381" y="173012"/>
                    </a:lnTo>
                    <a:lnTo>
                      <a:pt x="76793" y="173012"/>
                    </a:lnTo>
                    <a:close/>
                    <a:moveTo>
                      <a:pt x="126548" y="132882"/>
                    </a:moveTo>
                    <a:lnTo>
                      <a:pt x="126548" y="115497"/>
                    </a:lnTo>
                    <a:lnTo>
                      <a:pt x="116574" y="115497"/>
                    </a:lnTo>
                    <a:lnTo>
                      <a:pt x="116574" y="132882"/>
                    </a:lnTo>
                    <a:cubicBezTo>
                      <a:pt x="112955" y="134702"/>
                      <a:pt x="110469" y="138417"/>
                      <a:pt x="110469" y="142723"/>
                    </a:cubicBezTo>
                    <a:cubicBezTo>
                      <a:pt x="110469" y="148833"/>
                      <a:pt x="115434" y="153767"/>
                      <a:pt x="121565" y="153767"/>
                    </a:cubicBezTo>
                    <a:cubicBezTo>
                      <a:pt x="127684" y="153767"/>
                      <a:pt x="132652" y="148833"/>
                      <a:pt x="132652" y="142723"/>
                    </a:cubicBezTo>
                    <a:cubicBezTo>
                      <a:pt x="132652" y="138417"/>
                      <a:pt x="130166" y="134693"/>
                      <a:pt x="126548" y="132882"/>
                    </a:cubicBezTo>
                    <a:close/>
                    <a:moveTo>
                      <a:pt x="235394" y="221111"/>
                    </a:moveTo>
                    <a:lnTo>
                      <a:pt x="235394" y="231546"/>
                    </a:lnTo>
                    <a:lnTo>
                      <a:pt x="230725" y="231546"/>
                    </a:lnTo>
                    <a:lnTo>
                      <a:pt x="230725" y="235544"/>
                    </a:lnTo>
                    <a:lnTo>
                      <a:pt x="245156" y="235544"/>
                    </a:lnTo>
                    <a:lnTo>
                      <a:pt x="245156" y="231546"/>
                    </a:lnTo>
                    <a:lnTo>
                      <a:pt x="240488" y="231546"/>
                    </a:lnTo>
                    <a:lnTo>
                      <a:pt x="240488" y="221111"/>
                    </a:lnTo>
                    <a:lnTo>
                      <a:pt x="235394" y="221111"/>
                    </a:lnTo>
                    <a:close/>
                    <a:moveTo>
                      <a:pt x="247561" y="221111"/>
                    </a:moveTo>
                    <a:lnTo>
                      <a:pt x="247561" y="235544"/>
                    </a:lnTo>
                    <a:lnTo>
                      <a:pt x="252103" y="235544"/>
                    </a:lnTo>
                    <a:lnTo>
                      <a:pt x="253745" y="230993"/>
                    </a:lnTo>
                    <a:lnTo>
                      <a:pt x="254673" y="227962"/>
                    </a:lnTo>
                    <a:lnTo>
                      <a:pt x="254838" y="227962"/>
                    </a:lnTo>
                    <a:lnTo>
                      <a:pt x="255809" y="230993"/>
                    </a:lnTo>
                    <a:lnTo>
                      <a:pt x="257407" y="235544"/>
                    </a:lnTo>
                    <a:lnTo>
                      <a:pt x="261993" y="235544"/>
                    </a:lnTo>
                    <a:lnTo>
                      <a:pt x="261993" y="221111"/>
                    </a:lnTo>
                    <a:lnTo>
                      <a:pt x="258292" y="221111"/>
                    </a:lnTo>
                    <a:lnTo>
                      <a:pt x="258292" y="225522"/>
                    </a:lnTo>
                    <a:lnTo>
                      <a:pt x="258753" y="230810"/>
                    </a:lnTo>
                    <a:lnTo>
                      <a:pt x="258583" y="230810"/>
                    </a:lnTo>
                    <a:lnTo>
                      <a:pt x="256188" y="223228"/>
                    </a:lnTo>
                    <a:lnTo>
                      <a:pt x="253327" y="223228"/>
                    </a:lnTo>
                    <a:lnTo>
                      <a:pt x="250970" y="230810"/>
                    </a:lnTo>
                    <a:lnTo>
                      <a:pt x="250801" y="230810"/>
                    </a:lnTo>
                    <a:lnTo>
                      <a:pt x="251262" y="225522"/>
                    </a:lnTo>
                    <a:lnTo>
                      <a:pt x="251262" y="221111"/>
                    </a:lnTo>
                    <a:lnTo>
                      <a:pt x="247561" y="221111"/>
                    </a:lnTo>
                    <a:lnTo>
                      <a:pt x="247561" y="221111"/>
                    </a:lnTo>
                  </a:path>
                </a:pathLst>
              </a:custGeom>
              <a:solidFill>
                <a:schemeClr val="tx1"/>
              </a:solidFill>
              <a:ln w="1096" cap="flat">
                <a:noFill/>
                <a:prstDash val="solid"/>
                <a:miter/>
              </a:ln>
            </p:spPr>
            <p:txBody>
              <a:bodyPr rtlCol="0" anchor="ctr"/>
              <a:lstStyle/>
              <a:p>
                <a:endParaRPr lang="en-US"/>
              </a:p>
            </p:txBody>
          </p:sp>
        </p:grpSp>
        <p:sp>
          <p:nvSpPr>
            <p:cNvPr id="83" name="Rounded Rectangle 12">
              <a:extLst>
                <a:ext uri="{FF2B5EF4-FFF2-40B4-BE49-F238E27FC236}">
                  <a16:creationId xmlns:a16="http://schemas.microsoft.com/office/drawing/2014/main" id="{133793E9-D789-C6DD-D41A-24289624E50B}"/>
                </a:ext>
              </a:extLst>
            </p:cNvPr>
            <p:cNvSpPr>
              <a:spLocks/>
            </p:cNvSpPr>
            <p:nvPr/>
          </p:nvSpPr>
          <p:spPr>
            <a:xfrm>
              <a:off x="5377863" y="4404143"/>
              <a:ext cx="1073004" cy="314319"/>
            </a:xfrm>
            <a:prstGeom prst="roundRect">
              <a:avLst>
                <a:gd name="adj" fmla="val 50000"/>
              </a:avLst>
            </a:prstGeom>
            <a:solidFill>
              <a:schemeClr val="tx2"/>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r>
                <a:rPr lang="en-US" sz="700" b="1">
                  <a:solidFill>
                    <a:schemeClr val="bg1"/>
                  </a:solidFill>
                  <a:latin typeface="Arial"/>
                </a:rPr>
                <a:t>LifeLock Identity</a:t>
              </a:r>
            </a:p>
          </p:txBody>
        </p:sp>
      </p:grpSp>
      <p:pic>
        <p:nvPicPr>
          <p:cNvPr id="10" name="Picture 9">
            <a:extLst>
              <a:ext uri="{FF2B5EF4-FFF2-40B4-BE49-F238E27FC236}">
                <a16:creationId xmlns:a16="http://schemas.microsoft.com/office/drawing/2014/main" id="{F78331D4-B00F-E851-6E60-E706480C619F}"/>
              </a:ext>
            </a:extLst>
          </p:cNvPr>
          <p:cNvPicPr>
            <a:picLocks noChangeAspect="1"/>
          </p:cNvPicPr>
          <p:nvPr/>
        </p:nvPicPr>
        <p:blipFill>
          <a:blip r:embed="rId4" cstate="screen">
            <a:extLst>
              <a:ext uri="{28A0092B-C50C-407E-A947-70E740481C1C}">
                <a14:useLocalDpi xmlns:a14="http://schemas.microsoft.com/office/drawing/2010/main"/>
              </a:ext>
            </a:extLst>
          </a:blip>
          <a:srcRect t="-1" b="-923"/>
          <a:stretch/>
        </p:blipFill>
        <p:spPr>
          <a:xfrm>
            <a:off x="4643719" y="1278756"/>
            <a:ext cx="2065654" cy="3164964"/>
          </a:xfrm>
          <a:prstGeom prst="rect">
            <a:avLst/>
          </a:prstGeom>
        </p:spPr>
      </p:pic>
      <p:grpSp>
        <p:nvGrpSpPr>
          <p:cNvPr id="173" name="Group 172">
            <a:extLst>
              <a:ext uri="{FF2B5EF4-FFF2-40B4-BE49-F238E27FC236}">
                <a16:creationId xmlns:a16="http://schemas.microsoft.com/office/drawing/2014/main" id="{EEF512AC-B89F-BF2D-77D0-D4540E5EAA2B}"/>
              </a:ext>
            </a:extLst>
          </p:cNvPr>
          <p:cNvGrpSpPr/>
          <p:nvPr/>
        </p:nvGrpSpPr>
        <p:grpSpPr>
          <a:xfrm>
            <a:off x="4852897" y="3715251"/>
            <a:ext cx="1073004" cy="875411"/>
            <a:chOff x="4050558" y="3926924"/>
            <a:chExt cx="1073004" cy="875411"/>
          </a:xfrm>
        </p:grpSpPr>
        <p:grpSp>
          <p:nvGrpSpPr>
            <p:cNvPr id="155" name="Group 154">
              <a:extLst>
                <a:ext uri="{FF2B5EF4-FFF2-40B4-BE49-F238E27FC236}">
                  <a16:creationId xmlns:a16="http://schemas.microsoft.com/office/drawing/2014/main" id="{4480A755-C925-A69F-512F-5A9909691F21}"/>
                </a:ext>
              </a:extLst>
            </p:cNvPr>
            <p:cNvGrpSpPr/>
            <p:nvPr/>
          </p:nvGrpSpPr>
          <p:grpSpPr>
            <a:xfrm>
              <a:off x="4365528" y="3926924"/>
              <a:ext cx="443064" cy="443064"/>
              <a:chOff x="4365528" y="3926924"/>
              <a:chExt cx="443064" cy="443064"/>
            </a:xfrm>
          </p:grpSpPr>
          <p:sp>
            <p:nvSpPr>
              <p:cNvPr id="73" name="Oval 72">
                <a:extLst>
                  <a:ext uri="{FF2B5EF4-FFF2-40B4-BE49-F238E27FC236}">
                    <a16:creationId xmlns:a16="http://schemas.microsoft.com/office/drawing/2014/main" id="{40618AC1-B83F-46A0-D42C-BF6D333847D4}"/>
                  </a:ext>
                </a:extLst>
              </p:cNvPr>
              <p:cNvSpPr>
                <a:spLocks noChangeAspect="1"/>
              </p:cNvSpPr>
              <p:nvPr/>
            </p:nvSpPr>
            <p:spPr>
              <a:xfrm>
                <a:off x="4365528" y="3926924"/>
                <a:ext cx="443064" cy="443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5753" rtl="0" eaLnBrk="1" fontAlgn="auto" latinLnBrk="0" hangingPunct="1">
                  <a:lnSpc>
                    <a:spcPct val="100000"/>
                  </a:lnSpc>
                  <a:spcBef>
                    <a:spcPts val="0"/>
                  </a:spcBef>
                  <a:spcAft>
                    <a:spcPts val="0"/>
                  </a:spcAft>
                  <a:buClrTx/>
                  <a:buSzTx/>
                  <a:buFontTx/>
                  <a:buNone/>
                  <a:tabLst/>
                  <a:defRPr/>
                </a:pPr>
                <a:endParaRPr kumimoji="0" lang="en-PH" sz="819" b="0" i="0" u="none" strike="noStrike" kern="1200" cap="none" spc="0" normalizeH="0" baseline="0" noProof="0">
                  <a:ln>
                    <a:noFill/>
                  </a:ln>
                  <a:solidFill>
                    <a:srgbClr val="FFFFFF"/>
                  </a:solidFill>
                  <a:effectLst/>
                  <a:uLnTx/>
                  <a:uFillTx/>
                  <a:latin typeface="Arial"/>
                  <a:ea typeface="+mn-ea"/>
                  <a:cs typeface="+mn-cs"/>
                </a:endParaRPr>
              </a:p>
            </p:txBody>
          </p:sp>
          <p:grpSp>
            <p:nvGrpSpPr>
              <p:cNvPr id="154" name="Group 153">
                <a:extLst>
                  <a:ext uri="{FF2B5EF4-FFF2-40B4-BE49-F238E27FC236}">
                    <a16:creationId xmlns:a16="http://schemas.microsoft.com/office/drawing/2014/main" id="{E383E26B-B203-2B44-DEBB-AED1042C7AE8}"/>
                  </a:ext>
                </a:extLst>
              </p:cNvPr>
              <p:cNvGrpSpPr/>
              <p:nvPr/>
            </p:nvGrpSpPr>
            <p:grpSpPr>
              <a:xfrm>
                <a:off x="4457657" y="4019053"/>
                <a:ext cx="258806" cy="258806"/>
                <a:chOff x="13061950" y="6802160"/>
                <a:chExt cx="173314" cy="173314"/>
              </a:xfrm>
            </p:grpSpPr>
            <p:sp>
              <p:nvSpPr>
                <p:cNvPr id="118" name="Freeform: Shape 117">
                  <a:extLst>
                    <a:ext uri="{FF2B5EF4-FFF2-40B4-BE49-F238E27FC236}">
                      <a16:creationId xmlns:a16="http://schemas.microsoft.com/office/drawing/2014/main" id="{7401D0D0-CF8B-CAC4-5007-02648D1CF812}"/>
                    </a:ext>
                  </a:extLst>
                </p:cNvPr>
                <p:cNvSpPr/>
                <p:nvPr/>
              </p:nvSpPr>
              <p:spPr>
                <a:xfrm>
                  <a:off x="13061950" y="6802160"/>
                  <a:ext cx="173314" cy="173314"/>
                </a:xfrm>
                <a:custGeom>
                  <a:avLst/>
                  <a:gdLst>
                    <a:gd name="connsiteX0" fmla="*/ 173315 w 173314"/>
                    <a:gd name="connsiteY0" fmla="*/ 86614 h 173314"/>
                    <a:gd name="connsiteX1" fmla="*/ 86701 w 173314"/>
                    <a:gd name="connsiteY1" fmla="*/ 173315 h 173314"/>
                    <a:gd name="connsiteX2" fmla="*/ 0 w 173314"/>
                    <a:gd name="connsiteY2" fmla="*/ 86614 h 173314"/>
                    <a:gd name="connsiteX3" fmla="*/ 86701 w 173314"/>
                    <a:gd name="connsiteY3" fmla="*/ 0 h 173314"/>
                    <a:gd name="connsiteX4" fmla="*/ 123634 w 173314"/>
                    <a:gd name="connsiteY4" fmla="*/ 8207 h 173314"/>
                    <a:gd name="connsiteX5" fmla="*/ 109228 w 173314"/>
                    <a:gd name="connsiteY5" fmla="*/ 26805 h 173314"/>
                    <a:gd name="connsiteX6" fmla="*/ 86701 w 173314"/>
                    <a:gd name="connsiteY6" fmla="*/ 22701 h 173314"/>
                    <a:gd name="connsiteX7" fmla="*/ 22876 w 173314"/>
                    <a:gd name="connsiteY7" fmla="*/ 81986 h 173314"/>
                    <a:gd name="connsiteX8" fmla="*/ 22788 w 173314"/>
                    <a:gd name="connsiteY8" fmla="*/ 83994 h 173314"/>
                    <a:gd name="connsiteX9" fmla="*/ 22701 w 173314"/>
                    <a:gd name="connsiteY9" fmla="*/ 86614 h 173314"/>
                    <a:gd name="connsiteX10" fmla="*/ 86701 w 173314"/>
                    <a:gd name="connsiteY10" fmla="*/ 150614 h 173314"/>
                    <a:gd name="connsiteX11" fmla="*/ 150614 w 173314"/>
                    <a:gd name="connsiteY11" fmla="*/ 86614 h 173314"/>
                    <a:gd name="connsiteX12" fmla="*/ 149129 w 173314"/>
                    <a:gd name="connsiteY12" fmla="*/ 72906 h 173314"/>
                    <a:gd name="connsiteX13" fmla="*/ 165893 w 173314"/>
                    <a:gd name="connsiteY13" fmla="*/ 51427 h 173314"/>
                    <a:gd name="connsiteX14" fmla="*/ 173315 w 173314"/>
                    <a:gd name="connsiteY14" fmla="*/ 86614 h 17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3314" h="173314">
                      <a:moveTo>
                        <a:pt x="173315" y="86614"/>
                      </a:moveTo>
                      <a:cubicBezTo>
                        <a:pt x="173315" y="134461"/>
                        <a:pt x="134461" y="173315"/>
                        <a:pt x="86701" y="173315"/>
                      </a:cubicBezTo>
                      <a:cubicBezTo>
                        <a:pt x="38854" y="173315"/>
                        <a:pt x="0" y="134461"/>
                        <a:pt x="0" y="86614"/>
                      </a:cubicBezTo>
                      <a:cubicBezTo>
                        <a:pt x="0" y="38854"/>
                        <a:pt x="38854" y="0"/>
                        <a:pt x="86701" y="0"/>
                      </a:cubicBezTo>
                      <a:cubicBezTo>
                        <a:pt x="99885" y="0"/>
                        <a:pt x="112458" y="2969"/>
                        <a:pt x="123634" y="8207"/>
                      </a:cubicBezTo>
                      <a:lnTo>
                        <a:pt x="109228" y="26805"/>
                      </a:lnTo>
                      <a:cubicBezTo>
                        <a:pt x="102243" y="24098"/>
                        <a:pt x="94646" y="22701"/>
                        <a:pt x="86701" y="22701"/>
                      </a:cubicBezTo>
                      <a:cubicBezTo>
                        <a:pt x="52999" y="22701"/>
                        <a:pt x="25321" y="48895"/>
                        <a:pt x="22876" y="81986"/>
                      </a:cubicBezTo>
                      <a:cubicBezTo>
                        <a:pt x="22818" y="82626"/>
                        <a:pt x="22788" y="83296"/>
                        <a:pt x="22788" y="83994"/>
                      </a:cubicBezTo>
                      <a:cubicBezTo>
                        <a:pt x="22730" y="84868"/>
                        <a:pt x="22701" y="85741"/>
                        <a:pt x="22701" y="86614"/>
                      </a:cubicBezTo>
                      <a:cubicBezTo>
                        <a:pt x="22701" y="121888"/>
                        <a:pt x="51427" y="150614"/>
                        <a:pt x="86701" y="150614"/>
                      </a:cubicBezTo>
                      <a:cubicBezTo>
                        <a:pt x="121975" y="150614"/>
                        <a:pt x="150614" y="121888"/>
                        <a:pt x="150614" y="86614"/>
                      </a:cubicBezTo>
                      <a:cubicBezTo>
                        <a:pt x="150614" y="81899"/>
                        <a:pt x="150090" y="77359"/>
                        <a:pt x="149129" y="72906"/>
                      </a:cubicBezTo>
                      <a:lnTo>
                        <a:pt x="165893" y="51427"/>
                      </a:lnTo>
                      <a:cubicBezTo>
                        <a:pt x="170695" y="62166"/>
                        <a:pt x="173315" y="74128"/>
                        <a:pt x="173315" y="86614"/>
                      </a:cubicBezTo>
                      <a:close/>
                    </a:path>
                  </a:pathLst>
                </a:custGeom>
                <a:solidFill>
                  <a:schemeClr val="tx1"/>
                </a:solidFill>
                <a:ln w="867"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0F1C8285-93C0-9756-1680-2C3DB34BA951}"/>
                    </a:ext>
                  </a:extLst>
                </p:cNvPr>
                <p:cNvSpPr/>
                <p:nvPr/>
              </p:nvSpPr>
              <p:spPr>
                <a:xfrm>
                  <a:off x="13109971" y="6820146"/>
                  <a:ext cx="107655" cy="101107"/>
                </a:xfrm>
                <a:custGeom>
                  <a:avLst/>
                  <a:gdLst>
                    <a:gd name="connsiteX0" fmla="*/ 107656 w 107655"/>
                    <a:gd name="connsiteY0" fmla="*/ 16240 h 101107"/>
                    <a:gd name="connsiteX1" fmla="*/ 93075 w 107655"/>
                    <a:gd name="connsiteY1" fmla="*/ 35100 h 101107"/>
                    <a:gd name="connsiteX2" fmla="*/ 41823 w 107655"/>
                    <a:gd name="connsiteY2" fmla="*/ 101108 h 101107"/>
                    <a:gd name="connsiteX3" fmla="*/ 0 w 107655"/>
                    <a:gd name="connsiteY3" fmla="*/ 63738 h 101107"/>
                    <a:gd name="connsiteX4" fmla="*/ 15105 w 107655"/>
                    <a:gd name="connsiteY4" fmla="*/ 46799 h 101107"/>
                    <a:gd name="connsiteX5" fmla="*/ 38767 w 107655"/>
                    <a:gd name="connsiteY5" fmla="*/ 67929 h 101107"/>
                    <a:gd name="connsiteX6" fmla="*/ 77621 w 107655"/>
                    <a:gd name="connsiteY6" fmla="*/ 17986 h 101107"/>
                    <a:gd name="connsiteX7" fmla="*/ 91503 w 107655"/>
                    <a:gd name="connsiteY7" fmla="*/ 0 h 101107"/>
                    <a:gd name="connsiteX8" fmla="*/ 107656 w 107655"/>
                    <a:gd name="connsiteY8" fmla="*/ 16240 h 10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655" h="101107">
                      <a:moveTo>
                        <a:pt x="107656" y="16240"/>
                      </a:moveTo>
                      <a:lnTo>
                        <a:pt x="93075" y="35100"/>
                      </a:lnTo>
                      <a:lnTo>
                        <a:pt x="41823" y="101108"/>
                      </a:lnTo>
                      <a:lnTo>
                        <a:pt x="0" y="63738"/>
                      </a:lnTo>
                      <a:lnTo>
                        <a:pt x="15105" y="46799"/>
                      </a:lnTo>
                      <a:lnTo>
                        <a:pt x="38767" y="67929"/>
                      </a:lnTo>
                      <a:lnTo>
                        <a:pt x="77621" y="17986"/>
                      </a:lnTo>
                      <a:lnTo>
                        <a:pt x="91503" y="0"/>
                      </a:lnTo>
                      <a:cubicBezTo>
                        <a:pt x="97615" y="4715"/>
                        <a:pt x="103028" y="10128"/>
                        <a:pt x="107656" y="16240"/>
                      </a:cubicBezTo>
                      <a:close/>
                    </a:path>
                  </a:pathLst>
                </a:custGeom>
                <a:solidFill>
                  <a:schemeClr val="tx1"/>
                </a:solidFill>
                <a:ln w="867" cap="flat">
                  <a:noFill/>
                  <a:prstDash val="solid"/>
                  <a:miter/>
                </a:ln>
              </p:spPr>
              <p:txBody>
                <a:bodyPr rtlCol="0" anchor="ctr"/>
                <a:lstStyle/>
                <a:p>
                  <a:endParaRPr lang="en-US"/>
                </a:p>
              </p:txBody>
            </p:sp>
          </p:grpSp>
        </p:grpSp>
        <p:sp>
          <p:nvSpPr>
            <p:cNvPr id="78" name="Rounded Rectangle 12">
              <a:extLst>
                <a:ext uri="{FF2B5EF4-FFF2-40B4-BE49-F238E27FC236}">
                  <a16:creationId xmlns:a16="http://schemas.microsoft.com/office/drawing/2014/main" id="{CD7E2337-A4EC-914E-FACB-13489D63E73F}"/>
                </a:ext>
              </a:extLst>
            </p:cNvPr>
            <p:cNvSpPr>
              <a:spLocks/>
            </p:cNvSpPr>
            <p:nvPr/>
          </p:nvSpPr>
          <p:spPr>
            <a:xfrm>
              <a:off x="4050558" y="4488016"/>
              <a:ext cx="1073004" cy="314319"/>
            </a:xfrm>
            <a:prstGeom prst="roundRect">
              <a:avLst>
                <a:gd name="adj" fmla="val 50000"/>
              </a:avLst>
            </a:prstGeom>
            <a:solidFill>
              <a:schemeClr val="tx2"/>
            </a:solidFill>
            <a:ln>
              <a:noFill/>
            </a:ln>
            <a:effectLst>
              <a:outerShdw blurRad="172094" dist="60126" dir="318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11807"/>
              <a:r>
                <a:rPr lang="en-US" sz="700" b="1">
                  <a:solidFill>
                    <a:schemeClr val="bg1"/>
                  </a:solidFill>
                  <a:latin typeface="Arial"/>
                </a:rPr>
                <a:t>Norton 360</a:t>
              </a:r>
            </a:p>
          </p:txBody>
        </p:sp>
      </p:grpSp>
    </p:spTree>
    <p:extLst>
      <p:ext uri="{BB962C8B-B14F-4D97-AF65-F5344CB8AC3E}">
        <p14:creationId xmlns:p14="http://schemas.microsoft.com/office/powerpoint/2010/main" val="407064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717576-798D-8536-D0A6-B738DE002A86}"/>
              </a:ext>
            </a:extLst>
          </p:cNvPr>
          <p:cNvSpPr/>
          <p:nvPr/>
        </p:nvSpPr>
        <p:spPr>
          <a:xfrm>
            <a:off x="5156852" y="951614"/>
            <a:ext cx="3657600" cy="3669175"/>
          </a:xfrm>
          <a:prstGeom prst="rect">
            <a:avLst/>
          </a:prstGeom>
          <a:solidFill>
            <a:srgbClr val="FFE01A"/>
          </a:solidFill>
          <a:ln>
            <a:solidFill>
              <a:srgbClr val="FFE0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err="1">
              <a:solidFill>
                <a:schemeClr val="bg1"/>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B3275E23-F79F-DF61-65DA-7567B7932B4F}"/>
              </a:ext>
            </a:extLst>
          </p:cNvPr>
          <p:cNvSpPr>
            <a:spLocks noGrp="1"/>
          </p:cNvSpPr>
          <p:nvPr>
            <p:ph type="title"/>
          </p:nvPr>
        </p:nvSpPr>
        <p:spPr>
          <a:xfrm>
            <a:off x="583533" y="1877332"/>
            <a:ext cx="4573319" cy="1388837"/>
          </a:xfrm>
        </p:spPr>
        <p:txBody>
          <a:bodyPr/>
          <a:lstStyle/>
          <a:p>
            <a:pPr>
              <a:lnSpc>
                <a:spcPct val="100000"/>
              </a:lnSpc>
            </a:pPr>
            <a:r>
              <a:rPr lang="en-US" sz="4050" dirty="0"/>
              <a:t>Questions?</a:t>
            </a:r>
            <a:br>
              <a:rPr lang="en-US" sz="4050" dirty="0"/>
            </a:br>
            <a:r>
              <a:rPr lang="en-US" sz="1800" dirty="0"/>
              <a:t>Scan the QR Code to learn more about LifeLock with Norton Benefit Premier.</a:t>
            </a:r>
            <a:endParaRPr lang="en-US" sz="4050" dirty="0"/>
          </a:p>
        </p:txBody>
      </p:sp>
      <p:pic>
        <p:nvPicPr>
          <p:cNvPr id="2" name="Picture 1" descr="A qr code with a check mark&#10;&#10;Description automatically generated">
            <a:extLst>
              <a:ext uri="{FF2B5EF4-FFF2-40B4-BE49-F238E27FC236}">
                <a16:creationId xmlns:a16="http://schemas.microsoft.com/office/drawing/2014/main" id="{0B432AB7-738C-4407-4AB6-AD150150A314}"/>
              </a:ext>
            </a:extLst>
          </p:cNvPr>
          <p:cNvPicPr>
            <a:picLocks noChangeAspect="1"/>
          </p:cNvPicPr>
          <p:nvPr/>
        </p:nvPicPr>
        <p:blipFill>
          <a:blip r:embed="rId3"/>
          <a:stretch>
            <a:fillRect/>
          </a:stretch>
        </p:blipFill>
        <p:spPr>
          <a:xfrm>
            <a:off x="5255567" y="1050884"/>
            <a:ext cx="3451826" cy="3451826"/>
          </a:xfrm>
          <a:prstGeom prst="rect">
            <a:avLst/>
          </a:prstGeom>
        </p:spPr>
      </p:pic>
    </p:spTree>
    <p:extLst>
      <p:ext uri="{BB962C8B-B14F-4D97-AF65-F5344CB8AC3E}">
        <p14:creationId xmlns:p14="http://schemas.microsoft.com/office/powerpoint/2010/main" val="2821892273"/>
      </p:ext>
    </p:extLst>
  </p:cSld>
  <p:clrMapOvr>
    <a:masterClrMapping/>
  </p:clrMapOvr>
</p:sld>
</file>

<file path=ppt/theme/theme1.xml><?xml version="1.0" encoding="utf-8"?>
<a:theme xmlns:a="http://schemas.openxmlformats.org/drawingml/2006/main" name="NLBS Theme">
  <a:themeElements>
    <a:clrScheme name="Norton Colors 2">
      <a:dk1>
        <a:srgbClr val="242424"/>
      </a:dk1>
      <a:lt1>
        <a:srgbClr val="FFFFFF"/>
      </a:lt1>
      <a:dk2>
        <a:srgbClr val="555551"/>
      </a:dk2>
      <a:lt2>
        <a:srgbClr val="F4F1ED"/>
      </a:lt2>
      <a:accent1>
        <a:srgbClr val="FEEB29"/>
      </a:accent1>
      <a:accent2>
        <a:srgbClr val="0F71F0"/>
      </a:accent2>
      <a:accent3>
        <a:srgbClr val="F48162"/>
      </a:accent3>
      <a:accent4>
        <a:srgbClr val="6A233F"/>
      </a:accent4>
      <a:accent5>
        <a:srgbClr val="108389"/>
      </a:accent5>
      <a:accent6>
        <a:srgbClr val="D2E9CA"/>
      </a:accent6>
      <a:hlink>
        <a:srgbClr val="5C6169"/>
      </a:hlink>
      <a:folHlink>
        <a:srgbClr val="C9CBCD"/>
      </a:folHlink>
    </a:clrScheme>
    <a:fontScheme name="Norton Lifeloc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050" dirty="0" err="1">
            <a:solidFill>
              <a:schemeClr val="bg1"/>
            </a:solidFill>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tlCol="0">
        <a:noAutofit/>
      </a:bodyPr>
      <a:lstStyle>
        <a:defPPr marL="200025" indent="-200025" algn="l">
          <a:spcAft>
            <a:spcPts val="600"/>
          </a:spcAft>
          <a:buClr>
            <a:schemeClr val="accent1"/>
          </a:buClr>
          <a:buSzPct val="70000"/>
          <a:buFont typeface="Arial" panose="020B0604020202020204" pitchFamily="34" charset="0"/>
          <a:buChar char="●"/>
          <a:defRPr sz="1400" dirty="0" err="1" smtClean="0">
            <a:latin typeface="+mj-lt"/>
            <a:cs typeface="Arial" panose="020B0604020202020204" pitchFamily="34" charset="0"/>
          </a:defRPr>
        </a:defPPr>
      </a:lstStyle>
    </a:txDef>
  </a:objectDefaults>
  <a:extraClrSchemeLst/>
  <a:custClrLst>
    <a:custClr name="Custom Color 1">
      <a:srgbClr val="7C8CFB"/>
    </a:custClr>
    <a:custClr name="Custom Color 2">
      <a:srgbClr val="AAB4FC"/>
    </a:custClr>
    <a:custClr name="Custom Color 3">
      <a:srgbClr val="D1D7FE"/>
    </a:custClr>
    <a:custClr name="Custom Color 4">
      <a:srgbClr val="A37EFC"/>
    </a:custClr>
    <a:custClr name="Custom Color 5">
      <a:srgbClr val="C3ABFD"/>
    </a:custClr>
    <a:custClr name="Custom Color 6">
      <a:srgbClr val="DFD2FE"/>
    </a:custClr>
    <a:custClr name="Custom Color 7">
      <a:srgbClr val="A4E0E0"/>
    </a:custClr>
    <a:custClr name="Custom Color 8">
      <a:srgbClr val="D1F0EF"/>
    </a:custClr>
    <a:custClr name="Custom Color 9">
      <a:srgbClr val="5C626A"/>
    </a:custClr>
    <a:custClr name="Custom Color 10">
      <a:srgbClr val="92969B"/>
    </a:custClr>
  </a:custClrLst>
  <a:extLst>
    <a:ext uri="{05A4C25C-085E-4340-85A3-A5531E510DB2}">
      <thm15:themeFamily xmlns:thm15="http://schemas.microsoft.com/office/thememl/2012/main" name="Office Theme" id="{9D0526BB-897C-45E1-AAB2-AB45A9CAD259}" vid="{C9C5E46E-66D3-4CDE-8001-23FC3F10D1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749A3D920209479001DF0A71790CE4" ma:contentTypeVersion="14" ma:contentTypeDescription="Create a new document." ma:contentTypeScope="" ma:versionID="fbf87609ecd0efc9e413b84a470e7992">
  <xsd:schema xmlns:xsd="http://www.w3.org/2001/XMLSchema" xmlns:xs="http://www.w3.org/2001/XMLSchema" xmlns:p="http://schemas.microsoft.com/office/2006/metadata/properties" xmlns:ns2="504222f1-309f-44b4-91aa-99b4ad57d400" xmlns:ns3="9bba8307-dbe1-43af-9aa4-53c27bd46403" targetNamespace="http://schemas.microsoft.com/office/2006/metadata/properties" ma:root="true" ma:fieldsID="d5622b4974e0ec8832474f38423c6da5" ns2:_="" ns3:_="">
    <xsd:import namespace="504222f1-309f-44b4-91aa-99b4ad57d400"/>
    <xsd:import namespace="9bba8307-dbe1-43af-9aa4-53c27bd4640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DateTake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222f1-309f-44b4-91aa-99b4ad57d4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96565d6-8aa4-427f-960c-03bbaac84b1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ba8307-dbe1-43af-9aa4-53c27bd4640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30a5287-a0a1-4c78-8f12-9394eb4560d1}" ma:internalName="TaxCatchAll" ma:showField="CatchAllData" ma:web="9bba8307-dbe1-43af-9aa4-53c27bd46403">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04222f1-309f-44b4-91aa-99b4ad57d400">
      <Terms xmlns="http://schemas.microsoft.com/office/infopath/2007/PartnerControls"/>
    </lcf76f155ced4ddcb4097134ff3c332f>
    <TaxCatchAll xmlns="9bba8307-dbe1-43af-9aa4-53c27bd46403" xsi:nil="true"/>
  </documentManagement>
</p:properties>
</file>

<file path=customXml/itemProps1.xml><?xml version="1.0" encoding="utf-8"?>
<ds:datastoreItem xmlns:ds="http://schemas.openxmlformats.org/officeDocument/2006/customXml" ds:itemID="{77634384-F45D-4104-9E79-01E15EE37FE9}">
  <ds:schemaRefs>
    <ds:schemaRef ds:uri="http://schemas.microsoft.com/sharepoint/v3/contenttype/forms"/>
  </ds:schemaRefs>
</ds:datastoreItem>
</file>

<file path=customXml/itemProps2.xml><?xml version="1.0" encoding="utf-8"?>
<ds:datastoreItem xmlns:ds="http://schemas.openxmlformats.org/officeDocument/2006/customXml" ds:itemID="{367108BE-EF00-4932-B5ED-37AA9931FD4C}">
  <ds:schemaRefs>
    <ds:schemaRef ds:uri="504222f1-309f-44b4-91aa-99b4ad57d400"/>
    <ds:schemaRef ds:uri="9bba8307-dbe1-43af-9aa4-53c27bd4640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9764A61-3C25-4A10-9849-80927C80B7FB}">
  <ds:schemaRefs>
    <ds:schemaRef ds:uri="044e9cb4-66f6-41a7-8131-d5779e7e44b1"/>
    <ds:schemaRef ds:uri="504222f1-309f-44b4-91aa-99b4ad57d400"/>
    <ds:schemaRef ds:uri="9bba8307-dbe1-43af-9aa4-53c27bd46403"/>
    <ds:schemaRef ds:uri="a5e2ffda-193f-4772-b3a7-0dcee244223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8844</TotalTime>
  <Words>1933</Words>
  <Application>Microsoft Office PowerPoint</Application>
  <PresentationFormat>On-screen Show (16:9)</PresentationFormat>
  <Paragraphs>261</Paragraphs>
  <Slides>22</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ArialMT</vt:lpstr>
      <vt:lpstr>Calibri</vt:lpstr>
      <vt:lpstr>Calibri Light</vt:lpstr>
      <vt:lpstr>Courier New</vt:lpstr>
      <vt:lpstr>System Font Regular</vt:lpstr>
      <vt:lpstr>NLBS Theme</vt:lpstr>
      <vt:lpstr>Cyber Safety for the Digital Generation</vt:lpstr>
      <vt:lpstr>Another Impactful Year of Data Breaches</vt:lpstr>
      <vt:lpstr>Keep my personal information and finances safer</vt:lpstr>
      <vt:lpstr>Identity and  Financial Protection</vt:lpstr>
      <vt:lpstr>Million Dollar Protection Package</vt:lpstr>
      <vt:lpstr>Threat Landscape</vt:lpstr>
      <vt:lpstr>PowerPoint Presentation</vt:lpstr>
      <vt:lpstr>LifeLock with Norton Benefit Premier</vt:lpstr>
      <vt:lpstr>Give me control of my  personal data</vt:lpstr>
      <vt:lpstr>Privacy Monitor Assistant</vt:lpstr>
      <vt:lpstr>Online Account Cleaner</vt:lpstr>
      <vt:lpstr>Help protect my online life from scams and security threats</vt:lpstr>
      <vt:lpstr>The Scam Landscape</vt:lpstr>
      <vt:lpstr>How does Genie spot scams  others miss?</vt:lpstr>
      <vt:lpstr>Genie Scam Protection Pro</vt:lpstr>
      <vt:lpstr>Help me understand  my finances</vt:lpstr>
      <vt:lpstr>Expanding Financial Wellness</vt:lpstr>
      <vt:lpstr>Income &amp; Spending Tracking</vt:lpstr>
      <vt:lpstr>Accessing Your Norton LifeLock Benefit Plan</vt:lpstr>
      <vt:lpstr>Streamlined  Member Dashboard</vt:lpstr>
      <vt:lpstr>Yes, We Have An App for That</vt:lpstr>
      <vt:lpstr>Questions? Scan the QR Code to learn more about LifeLock with Norton Benefit Premier.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Twite</dc:creator>
  <cp:lastModifiedBy>Karen Murphy</cp:lastModifiedBy>
  <cp:revision>16</cp:revision>
  <cp:lastPrinted>2024-02-16T18:42:15Z</cp:lastPrinted>
  <dcterms:created xsi:type="dcterms:W3CDTF">2022-08-22T17:02:02Z</dcterms:created>
  <dcterms:modified xsi:type="dcterms:W3CDTF">2026-10-28T12:23:39Z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2022-08-19T00:00:00Z</vt:filetime>
  </property>
  <property fmtid="{D5CDD505-2E9C-101B-9397-08002B2CF9AE}" pid="3" name="Creator">
    <vt:lpwstr>Adobe InDesign 17.3 (Macintosh)</vt:lpwstr>
  </property>
  <property fmtid="{D5CDD505-2E9C-101B-9397-08002B2CF9AE}" pid="4" name="LastSaved">
    <vt:filetime>2022-08-22T00:00:00Z</vt:filetime>
  </property>
  <property fmtid="{D5CDD505-2E9C-101B-9397-08002B2CF9AE}" pid="5" name="MediaServiceImageTags">
    <vt:lpwstr/>
  </property>
  <property fmtid="{D5CDD505-2E9C-101B-9397-08002B2CF9AE}" pid="6" name="TaxKeyword">
    <vt:lpwstr/>
  </property>
  <property fmtid="{D5CDD505-2E9C-101B-9397-08002B2CF9AE}" pid="7" name="ContentTypeId">
    <vt:lpwstr>0x010100EB749A3D920209479001DF0A71790CE4</vt:lpwstr>
  </property>
</Properties>
</file>